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08" r:id="rId3"/>
    <p:sldId id="260" r:id="rId4"/>
    <p:sldId id="262" r:id="rId5"/>
    <p:sldId id="321" r:id="rId6"/>
    <p:sldId id="340" r:id="rId7"/>
    <p:sldId id="319" r:id="rId8"/>
    <p:sldId id="330" r:id="rId9"/>
    <p:sldId id="331" r:id="rId10"/>
    <p:sldId id="314" r:id="rId11"/>
    <p:sldId id="334" r:id="rId12"/>
    <p:sldId id="335" r:id="rId13"/>
    <p:sldId id="336" r:id="rId14"/>
    <p:sldId id="337" r:id="rId15"/>
    <p:sldId id="338" r:id="rId16"/>
    <p:sldId id="328" r:id="rId17"/>
    <p:sldId id="311" r:id="rId18"/>
    <p:sldId id="333" r:id="rId19"/>
    <p:sldId id="312" r:id="rId20"/>
    <p:sldId id="332" r:id="rId21"/>
    <p:sldId id="329" r:id="rId22"/>
    <p:sldId id="341"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120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770E8A-A619-47AA-811E-98541DC05A5A}"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US"/>
        </a:p>
      </dgm:t>
    </dgm:pt>
    <dgm:pt modelId="{6B9A5FD2-DCF7-4788-B0A9-E8B21D2366C6}">
      <dgm:prSet phldrT="[Text]" custT="1"/>
      <dgm:spPr>
        <a:ln>
          <a:solidFill>
            <a:srgbClr val="006600"/>
          </a:solidFill>
        </a:ln>
      </dgm:spPr>
      <dgm:t>
        <a:bodyPr/>
        <a:lstStyle/>
        <a:p>
          <a:r>
            <a:rPr lang="sv-SE" altLang="en-US" sz="2800" b="1" dirty="0">
              <a:solidFill>
                <a:schemeClr val="bg1"/>
              </a:solidFill>
            </a:rPr>
            <a:t>Đánh giá các mức đạt </a:t>
          </a:r>
          <a:r>
            <a:rPr lang="sv-SE" altLang="en-US" sz="2800" b="1">
              <a:solidFill>
                <a:schemeClr val="bg1"/>
              </a:solidFill>
            </a:rPr>
            <a:t>được theo </a:t>
          </a:r>
          <a:r>
            <a:rPr lang="sv-SE" altLang="en-US" sz="2800" b="1" dirty="0">
              <a:solidFill>
                <a:schemeClr val="bg1"/>
              </a:solidFill>
            </a:rPr>
            <a:t>từng tiêu chí </a:t>
          </a:r>
          <a:endParaRPr lang="en-US" sz="2800" dirty="0"/>
        </a:p>
      </dgm:t>
    </dgm:pt>
    <dgm:pt modelId="{BF7A0B95-C5A6-4A29-B3A8-CA2038A68157}" type="parTrans" cxnId="{4A103250-D7AB-4B0D-90D1-B555D1C303FD}">
      <dgm:prSet/>
      <dgm:spPr/>
      <dgm:t>
        <a:bodyPr/>
        <a:lstStyle/>
        <a:p>
          <a:endParaRPr lang="en-US"/>
        </a:p>
      </dgm:t>
    </dgm:pt>
    <dgm:pt modelId="{54BCEB57-1EA1-4BE1-A3AC-B3E18FEAF608}" type="sibTrans" cxnId="{4A103250-D7AB-4B0D-90D1-B555D1C303FD}">
      <dgm:prSet/>
      <dgm:spPr>
        <a:ln>
          <a:solidFill>
            <a:srgbClr val="FF0000"/>
          </a:solidFill>
        </a:ln>
      </dgm:spPr>
      <dgm:t>
        <a:bodyPr/>
        <a:lstStyle/>
        <a:p>
          <a:endParaRPr lang="en-US"/>
        </a:p>
      </dgm:t>
    </dgm:pt>
    <dgm:pt modelId="{CE094484-781D-40B2-9208-71853BD0AB28}">
      <dgm:prSet phldrT="[Text]" custT="1"/>
      <dgm:spPr>
        <a:ln>
          <a:solidFill>
            <a:srgbClr val="0070C0"/>
          </a:solidFill>
        </a:ln>
      </dgm:spPr>
      <dgm:t>
        <a:bodyPr/>
        <a:lstStyle/>
        <a:p>
          <a:r>
            <a:rPr lang="sv-SE" altLang="en-US" sz="2800" b="0" dirty="0"/>
            <a:t>Tiêu chí được xác định là đạt yêu cầu khi tất cả các chỉ báo của tiêu chí đều đạt yêu cầu.</a:t>
          </a:r>
          <a:endParaRPr lang="en-US" sz="2800" dirty="0"/>
        </a:p>
      </dgm:t>
    </dgm:pt>
    <dgm:pt modelId="{12FB5A60-9A86-4346-A14C-1992781EF35B}" type="parTrans" cxnId="{A8F3B517-3A08-46D0-B44A-7DA1F3D00DA4}">
      <dgm:prSet/>
      <dgm:spPr/>
      <dgm:t>
        <a:bodyPr/>
        <a:lstStyle/>
        <a:p>
          <a:endParaRPr lang="en-US"/>
        </a:p>
      </dgm:t>
    </dgm:pt>
    <dgm:pt modelId="{B37EF7DC-10C0-4AB7-B003-F84A780EFEE0}" type="sibTrans" cxnId="{A8F3B517-3A08-46D0-B44A-7DA1F3D00DA4}">
      <dgm:prSet/>
      <dgm:spPr>
        <a:ln>
          <a:solidFill>
            <a:srgbClr val="FF0000"/>
          </a:solidFill>
        </a:ln>
      </dgm:spPr>
      <dgm:t>
        <a:bodyPr/>
        <a:lstStyle/>
        <a:p>
          <a:endParaRPr lang="en-US"/>
        </a:p>
      </dgm:t>
    </dgm:pt>
    <dgm:pt modelId="{8FAB313F-ABE3-43BF-A3DF-637AC2D61485}">
      <dgm:prSet phldrT="[Text]" custT="1"/>
      <dgm:spPr>
        <a:ln>
          <a:solidFill>
            <a:srgbClr val="0070C0"/>
          </a:solidFill>
        </a:ln>
      </dgm:spPr>
      <dgm:t>
        <a:bodyPr/>
        <a:lstStyle/>
        <a:p>
          <a:r>
            <a:rPr lang="sv-SE" altLang="en-US" sz="2800"/>
            <a:t>Việc đánh giá mức độ đạt được của tiêu chí thực hiện theo phiếu đánh giá tiêu chí</a:t>
          </a:r>
          <a:endParaRPr lang="en-US" sz="2800">
            <a:solidFill>
              <a:srgbClr val="C00000"/>
            </a:solidFill>
          </a:endParaRPr>
        </a:p>
      </dgm:t>
    </dgm:pt>
    <dgm:pt modelId="{DA2381EC-EA3B-4EAE-8673-2C2788B07A12}" type="parTrans" cxnId="{1B647F39-8F8F-4778-B1FD-F99730DE2D8A}">
      <dgm:prSet/>
      <dgm:spPr/>
      <dgm:t>
        <a:bodyPr/>
        <a:lstStyle/>
        <a:p>
          <a:endParaRPr lang="en-US"/>
        </a:p>
      </dgm:t>
    </dgm:pt>
    <dgm:pt modelId="{2649A41C-39AD-4389-95BC-7472BDE01402}" type="sibTrans" cxnId="{1B647F39-8F8F-4778-B1FD-F99730DE2D8A}">
      <dgm:prSet/>
      <dgm:spPr>
        <a:ln>
          <a:solidFill>
            <a:srgbClr val="FF0000"/>
          </a:solidFill>
        </a:ln>
      </dgm:spPr>
      <dgm:t>
        <a:bodyPr/>
        <a:lstStyle/>
        <a:p>
          <a:endParaRPr lang="en-US"/>
        </a:p>
      </dgm:t>
    </dgm:pt>
    <dgm:pt modelId="{196DEFDF-95BA-4801-94C3-8BBF504FBCBF}" type="pres">
      <dgm:prSet presAssocID="{C4770E8A-A619-47AA-811E-98541DC05A5A}" presName="Name0" presStyleCnt="0">
        <dgm:presLayoutVars>
          <dgm:dir/>
          <dgm:resizeHandles val="exact"/>
        </dgm:presLayoutVars>
      </dgm:prSet>
      <dgm:spPr/>
    </dgm:pt>
    <dgm:pt modelId="{B26507BA-8921-4C12-9835-134F8B3361A1}" type="pres">
      <dgm:prSet presAssocID="{6B9A5FD2-DCF7-4788-B0A9-E8B21D2366C6}" presName="node" presStyleLbl="node1" presStyleIdx="0" presStyleCnt="3" custScaleX="209049" custScaleY="128966" custRadScaleRad="97626" custRadScaleInc="-3536">
        <dgm:presLayoutVars>
          <dgm:bulletEnabled val="1"/>
        </dgm:presLayoutVars>
      </dgm:prSet>
      <dgm:spPr/>
    </dgm:pt>
    <dgm:pt modelId="{86AA0425-84F2-4340-8A9B-DCAA82F1C39B}" type="pres">
      <dgm:prSet presAssocID="{54BCEB57-1EA1-4BE1-A3AC-B3E18FEAF608}" presName="sibTrans" presStyleLbl="sibTrans2D1" presStyleIdx="0" presStyleCnt="3" custLinFactX="37690" custLinFactNeighborX="100000" custLinFactNeighborY="-2062"/>
      <dgm:spPr/>
    </dgm:pt>
    <dgm:pt modelId="{50AA9237-E7C5-415C-8320-9DBE7531915A}" type="pres">
      <dgm:prSet presAssocID="{54BCEB57-1EA1-4BE1-A3AC-B3E18FEAF608}" presName="connectorText" presStyleLbl="sibTrans2D1" presStyleIdx="0" presStyleCnt="3"/>
      <dgm:spPr/>
    </dgm:pt>
    <dgm:pt modelId="{F45614C6-F323-4388-9856-4FD4A57221D4}" type="pres">
      <dgm:prSet presAssocID="{CE094484-781D-40B2-9208-71853BD0AB28}" presName="node" presStyleLbl="node1" presStyleIdx="1" presStyleCnt="3" custScaleX="168316" custScaleY="215998" custRadScaleRad="114891" custRadScaleInc="-35990">
        <dgm:presLayoutVars>
          <dgm:bulletEnabled val="1"/>
        </dgm:presLayoutVars>
      </dgm:prSet>
      <dgm:spPr/>
    </dgm:pt>
    <dgm:pt modelId="{907F0A38-9B8E-43CC-8EDF-BD0DA0F60544}" type="pres">
      <dgm:prSet presAssocID="{B37EF7DC-10C0-4AB7-B003-F84A780EFEE0}" presName="sibTrans" presStyleLbl="sibTrans2D1" presStyleIdx="1" presStyleCnt="3" custScaleX="156604"/>
      <dgm:spPr/>
    </dgm:pt>
    <dgm:pt modelId="{C595DEDC-C4B7-4D17-BF23-655641E748AD}" type="pres">
      <dgm:prSet presAssocID="{B37EF7DC-10C0-4AB7-B003-F84A780EFEE0}" presName="connectorText" presStyleLbl="sibTrans2D1" presStyleIdx="1" presStyleCnt="3"/>
      <dgm:spPr/>
    </dgm:pt>
    <dgm:pt modelId="{1D746EF5-BBC0-442D-9083-4ED466666D82}" type="pres">
      <dgm:prSet presAssocID="{8FAB313F-ABE3-43BF-A3DF-637AC2D61485}" presName="node" presStyleLbl="node1" presStyleIdx="2" presStyleCnt="3" custScaleX="172800" custScaleY="218689" custRadScaleRad="117435" custRadScaleInc="33463">
        <dgm:presLayoutVars>
          <dgm:bulletEnabled val="1"/>
        </dgm:presLayoutVars>
      </dgm:prSet>
      <dgm:spPr/>
    </dgm:pt>
    <dgm:pt modelId="{B28F520E-44B3-4886-99EB-756AC89102FB}" type="pres">
      <dgm:prSet presAssocID="{2649A41C-39AD-4389-95BC-7472BDE01402}" presName="sibTrans" presStyleLbl="sibTrans2D1" presStyleIdx="2" presStyleCnt="3" custScaleX="122044" custLinFactNeighborX="-77696" custLinFactNeighborY="-7332"/>
      <dgm:spPr/>
    </dgm:pt>
    <dgm:pt modelId="{9D33A882-0C6D-4191-B931-6569E0805DEC}" type="pres">
      <dgm:prSet presAssocID="{2649A41C-39AD-4389-95BC-7472BDE01402}" presName="connectorText" presStyleLbl="sibTrans2D1" presStyleIdx="2" presStyleCnt="3"/>
      <dgm:spPr/>
    </dgm:pt>
  </dgm:ptLst>
  <dgm:cxnLst>
    <dgm:cxn modelId="{A8F3B517-3A08-46D0-B44A-7DA1F3D00DA4}" srcId="{C4770E8A-A619-47AA-811E-98541DC05A5A}" destId="{CE094484-781D-40B2-9208-71853BD0AB28}" srcOrd="1" destOrd="0" parTransId="{12FB5A60-9A86-4346-A14C-1992781EF35B}" sibTransId="{B37EF7DC-10C0-4AB7-B003-F84A780EFEE0}"/>
    <dgm:cxn modelId="{BEBCD91C-237B-4644-8AA7-4DF5A9D21A2F}" type="presOf" srcId="{2649A41C-39AD-4389-95BC-7472BDE01402}" destId="{9D33A882-0C6D-4191-B931-6569E0805DEC}" srcOrd="1" destOrd="0" presId="urn:microsoft.com/office/officeart/2005/8/layout/cycle7"/>
    <dgm:cxn modelId="{09EF5738-3EF7-45B7-A586-178B7B64C759}" type="presOf" srcId="{CE094484-781D-40B2-9208-71853BD0AB28}" destId="{F45614C6-F323-4388-9856-4FD4A57221D4}" srcOrd="0" destOrd="0" presId="urn:microsoft.com/office/officeart/2005/8/layout/cycle7"/>
    <dgm:cxn modelId="{1B647F39-8F8F-4778-B1FD-F99730DE2D8A}" srcId="{C4770E8A-A619-47AA-811E-98541DC05A5A}" destId="{8FAB313F-ABE3-43BF-A3DF-637AC2D61485}" srcOrd="2" destOrd="0" parTransId="{DA2381EC-EA3B-4EAE-8673-2C2788B07A12}" sibTransId="{2649A41C-39AD-4389-95BC-7472BDE01402}"/>
    <dgm:cxn modelId="{7A2E983C-6971-4368-9832-D760CC80E527}" type="presOf" srcId="{B37EF7DC-10C0-4AB7-B003-F84A780EFEE0}" destId="{C595DEDC-C4B7-4D17-BF23-655641E748AD}" srcOrd="1" destOrd="0" presId="urn:microsoft.com/office/officeart/2005/8/layout/cycle7"/>
    <dgm:cxn modelId="{1FFDF85D-03A0-406C-A31B-21EC69BD9117}" type="presOf" srcId="{54BCEB57-1EA1-4BE1-A3AC-B3E18FEAF608}" destId="{86AA0425-84F2-4340-8A9B-DCAA82F1C39B}" srcOrd="0" destOrd="0" presId="urn:microsoft.com/office/officeart/2005/8/layout/cycle7"/>
    <dgm:cxn modelId="{7D19A969-23A5-4F42-974B-8C8DD703E151}" type="presOf" srcId="{6B9A5FD2-DCF7-4788-B0A9-E8B21D2366C6}" destId="{B26507BA-8921-4C12-9835-134F8B3361A1}" srcOrd="0" destOrd="0" presId="urn:microsoft.com/office/officeart/2005/8/layout/cycle7"/>
    <dgm:cxn modelId="{4A103250-D7AB-4B0D-90D1-B555D1C303FD}" srcId="{C4770E8A-A619-47AA-811E-98541DC05A5A}" destId="{6B9A5FD2-DCF7-4788-B0A9-E8B21D2366C6}" srcOrd="0" destOrd="0" parTransId="{BF7A0B95-C5A6-4A29-B3A8-CA2038A68157}" sibTransId="{54BCEB57-1EA1-4BE1-A3AC-B3E18FEAF608}"/>
    <dgm:cxn modelId="{9DFE0959-55CC-45A8-A955-0D7C1A90CA97}" type="presOf" srcId="{B37EF7DC-10C0-4AB7-B003-F84A780EFEE0}" destId="{907F0A38-9B8E-43CC-8EDF-BD0DA0F60544}" srcOrd="0" destOrd="0" presId="urn:microsoft.com/office/officeart/2005/8/layout/cycle7"/>
    <dgm:cxn modelId="{D1DBB459-D804-466C-99A5-7D2186FA50B6}" type="presOf" srcId="{8FAB313F-ABE3-43BF-A3DF-637AC2D61485}" destId="{1D746EF5-BBC0-442D-9083-4ED466666D82}" srcOrd="0" destOrd="0" presId="urn:microsoft.com/office/officeart/2005/8/layout/cycle7"/>
    <dgm:cxn modelId="{2ABE027B-1DDE-4167-B3A5-D511755D980B}" type="presOf" srcId="{C4770E8A-A619-47AA-811E-98541DC05A5A}" destId="{196DEFDF-95BA-4801-94C3-8BBF504FBCBF}" srcOrd="0" destOrd="0" presId="urn:microsoft.com/office/officeart/2005/8/layout/cycle7"/>
    <dgm:cxn modelId="{82EC32DF-98AD-4068-A641-BFC247ECF815}" type="presOf" srcId="{2649A41C-39AD-4389-95BC-7472BDE01402}" destId="{B28F520E-44B3-4886-99EB-756AC89102FB}" srcOrd="0" destOrd="0" presId="urn:microsoft.com/office/officeart/2005/8/layout/cycle7"/>
    <dgm:cxn modelId="{A3B1D1F7-B3DF-4AE4-9390-E0AEDA6184EC}" type="presOf" srcId="{54BCEB57-1EA1-4BE1-A3AC-B3E18FEAF608}" destId="{50AA9237-E7C5-415C-8320-9DBE7531915A}" srcOrd="1" destOrd="0" presId="urn:microsoft.com/office/officeart/2005/8/layout/cycle7"/>
    <dgm:cxn modelId="{7F3EB285-1C5B-4EC5-B0D0-ECFE96D986BB}" type="presParOf" srcId="{196DEFDF-95BA-4801-94C3-8BBF504FBCBF}" destId="{B26507BA-8921-4C12-9835-134F8B3361A1}" srcOrd="0" destOrd="0" presId="urn:microsoft.com/office/officeart/2005/8/layout/cycle7"/>
    <dgm:cxn modelId="{A7EFC4D0-C037-4A3E-BB50-BB5053938A47}" type="presParOf" srcId="{196DEFDF-95BA-4801-94C3-8BBF504FBCBF}" destId="{86AA0425-84F2-4340-8A9B-DCAA82F1C39B}" srcOrd="1" destOrd="0" presId="urn:microsoft.com/office/officeart/2005/8/layout/cycle7"/>
    <dgm:cxn modelId="{9EC416E6-AD6B-4B7C-AF3C-0A6A47BC2774}" type="presParOf" srcId="{86AA0425-84F2-4340-8A9B-DCAA82F1C39B}" destId="{50AA9237-E7C5-415C-8320-9DBE7531915A}" srcOrd="0" destOrd="0" presId="urn:microsoft.com/office/officeart/2005/8/layout/cycle7"/>
    <dgm:cxn modelId="{16CD92ED-EA45-4C87-B1B3-87B8879852BC}" type="presParOf" srcId="{196DEFDF-95BA-4801-94C3-8BBF504FBCBF}" destId="{F45614C6-F323-4388-9856-4FD4A57221D4}" srcOrd="2" destOrd="0" presId="urn:microsoft.com/office/officeart/2005/8/layout/cycle7"/>
    <dgm:cxn modelId="{09A8416C-F8B2-453C-ACA8-DFE367B3AABB}" type="presParOf" srcId="{196DEFDF-95BA-4801-94C3-8BBF504FBCBF}" destId="{907F0A38-9B8E-43CC-8EDF-BD0DA0F60544}" srcOrd="3" destOrd="0" presId="urn:microsoft.com/office/officeart/2005/8/layout/cycle7"/>
    <dgm:cxn modelId="{7F0227FC-3EB7-4813-BB5B-000324E747B3}" type="presParOf" srcId="{907F0A38-9B8E-43CC-8EDF-BD0DA0F60544}" destId="{C595DEDC-C4B7-4D17-BF23-655641E748AD}" srcOrd="0" destOrd="0" presId="urn:microsoft.com/office/officeart/2005/8/layout/cycle7"/>
    <dgm:cxn modelId="{84FA10F0-BF5F-4242-9A9D-955599687280}" type="presParOf" srcId="{196DEFDF-95BA-4801-94C3-8BBF504FBCBF}" destId="{1D746EF5-BBC0-442D-9083-4ED466666D82}" srcOrd="4" destOrd="0" presId="urn:microsoft.com/office/officeart/2005/8/layout/cycle7"/>
    <dgm:cxn modelId="{6043E792-5772-4FDD-9946-E59FFCC7A40D}" type="presParOf" srcId="{196DEFDF-95BA-4801-94C3-8BBF504FBCBF}" destId="{B28F520E-44B3-4886-99EB-756AC89102FB}" srcOrd="5" destOrd="0" presId="urn:microsoft.com/office/officeart/2005/8/layout/cycle7"/>
    <dgm:cxn modelId="{DFDD34F9-4E7B-4544-98AB-AED934E52A5A}" type="presParOf" srcId="{B28F520E-44B3-4886-99EB-756AC89102FB}" destId="{9D33A882-0C6D-4191-B931-6569E0805DEC}"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6507BA-8921-4C12-9835-134F8B3361A1}">
      <dsp:nvSpPr>
        <dsp:cNvPr id="0" name=""/>
        <dsp:cNvSpPr/>
      </dsp:nvSpPr>
      <dsp:spPr>
        <a:xfrm>
          <a:off x="1943206" y="-337909"/>
          <a:ext cx="4397733" cy="1356519"/>
        </a:xfrm>
        <a:prstGeom prst="roundRect">
          <a:avLst>
            <a:gd name="adj" fmla="val 10000"/>
          </a:avLst>
        </a:prstGeom>
        <a:solidFill>
          <a:schemeClr val="accent1">
            <a:hueOff val="0"/>
            <a:satOff val="0"/>
            <a:lumOff val="0"/>
            <a:alphaOff val="0"/>
          </a:schemeClr>
        </a:solidFill>
        <a:ln w="12700" cap="flat" cmpd="sng" algn="ctr">
          <a:solidFill>
            <a:srgbClr val="0066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sv-SE" altLang="en-US" sz="2800" b="1" kern="1200" dirty="0">
              <a:solidFill>
                <a:schemeClr val="bg1"/>
              </a:solidFill>
            </a:rPr>
            <a:t>Đánh giá các mức đạt </a:t>
          </a:r>
          <a:r>
            <a:rPr lang="sv-SE" altLang="en-US" sz="2800" b="1" kern="1200">
              <a:solidFill>
                <a:schemeClr val="bg1"/>
              </a:solidFill>
            </a:rPr>
            <a:t>được theo </a:t>
          </a:r>
          <a:r>
            <a:rPr lang="sv-SE" altLang="en-US" sz="2800" b="1" kern="1200" dirty="0">
              <a:solidFill>
                <a:schemeClr val="bg1"/>
              </a:solidFill>
            </a:rPr>
            <a:t>từng tiêu chí </a:t>
          </a:r>
          <a:endParaRPr lang="en-US" sz="2800" kern="1200" dirty="0"/>
        </a:p>
      </dsp:txBody>
      <dsp:txXfrm>
        <a:off x="1982937" y="-298178"/>
        <a:ext cx="4318271" cy="1277057"/>
      </dsp:txXfrm>
    </dsp:sp>
    <dsp:sp modelId="{86AA0425-84F2-4340-8A9B-DCAA82F1C39B}">
      <dsp:nvSpPr>
        <dsp:cNvPr id="0" name=""/>
        <dsp:cNvSpPr/>
      </dsp:nvSpPr>
      <dsp:spPr>
        <a:xfrm rot="2656719">
          <a:off x="5566061" y="1066943"/>
          <a:ext cx="550020" cy="368144"/>
        </a:xfrm>
        <a:prstGeom prst="leftRightArrow">
          <a:avLst>
            <a:gd name="adj1" fmla="val 60000"/>
            <a:gd name="adj2" fmla="val 50000"/>
          </a:avLst>
        </a:prstGeom>
        <a:solidFill>
          <a:schemeClr val="accent1">
            <a:tint val="60000"/>
            <a:hueOff val="0"/>
            <a:satOff val="0"/>
            <a:lumOff val="0"/>
            <a:alphaOff val="0"/>
          </a:schemeClr>
        </a:solidFill>
        <a:ln>
          <a:solidFill>
            <a:srgbClr val="FF0000"/>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5676504" y="1140572"/>
        <a:ext cx="329134" cy="220886"/>
      </dsp:txXfrm>
    </dsp:sp>
    <dsp:sp modelId="{F45614C6-F323-4388-9856-4FD4A57221D4}">
      <dsp:nvSpPr>
        <dsp:cNvPr id="0" name=""/>
        <dsp:cNvSpPr/>
      </dsp:nvSpPr>
      <dsp:spPr>
        <a:xfrm>
          <a:off x="4724395" y="1498605"/>
          <a:ext cx="3540839" cy="2271959"/>
        </a:xfrm>
        <a:prstGeom prst="roundRect">
          <a:avLst>
            <a:gd name="adj" fmla="val 10000"/>
          </a:avLst>
        </a:prstGeom>
        <a:solidFill>
          <a:schemeClr val="accent1">
            <a:hueOff val="0"/>
            <a:satOff val="0"/>
            <a:lumOff val="0"/>
            <a:alphaOff val="0"/>
          </a:schemeClr>
        </a:solidFill>
        <a:ln w="12700" cap="flat" cmpd="sng" algn="ctr">
          <a:solidFill>
            <a:srgbClr val="0070C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sv-SE" altLang="en-US" sz="2800" b="0" kern="1200" dirty="0"/>
            <a:t>Tiêu chí được xác định là đạt yêu cầu khi tất cả các chỉ báo của tiêu chí đều đạt yêu cầu.</a:t>
          </a:r>
          <a:endParaRPr lang="en-US" sz="2800" kern="1200" dirty="0"/>
        </a:p>
      </dsp:txBody>
      <dsp:txXfrm>
        <a:off x="4790938" y="1565148"/>
        <a:ext cx="3407753" cy="2138873"/>
      </dsp:txXfrm>
    </dsp:sp>
    <dsp:sp modelId="{907F0A38-9B8E-43CC-8EDF-BD0DA0F60544}">
      <dsp:nvSpPr>
        <dsp:cNvPr id="0" name=""/>
        <dsp:cNvSpPr/>
      </dsp:nvSpPr>
      <dsp:spPr>
        <a:xfrm rot="10748441">
          <a:off x="3787206" y="2484663"/>
          <a:ext cx="861353" cy="368144"/>
        </a:xfrm>
        <a:prstGeom prst="leftRightArrow">
          <a:avLst>
            <a:gd name="adj1" fmla="val 60000"/>
            <a:gd name="adj2" fmla="val 50000"/>
          </a:avLst>
        </a:prstGeom>
        <a:solidFill>
          <a:schemeClr val="accent1">
            <a:tint val="60000"/>
            <a:hueOff val="0"/>
            <a:satOff val="0"/>
            <a:lumOff val="0"/>
            <a:alphaOff val="0"/>
          </a:schemeClr>
        </a:solidFill>
        <a:ln>
          <a:solidFill>
            <a:srgbClr val="FF0000"/>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10800000">
        <a:off x="3897649" y="2558292"/>
        <a:ext cx="640467" cy="220886"/>
      </dsp:txXfrm>
    </dsp:sp>
    <dsp:sp modelId="{1D746EF5-BBC0-442D-9083-4ED466666D82}">
      <dsp:nvSpPr>
        <dsp:cNvPr id="0" name=""/>
        <dsp:cNvSpPr/>
      </dsp:nvSpPr>
      <dsp:spPr>
        <a:xfrm>
          <a:off x="76203" y="1553463"/>
          <a:ext cx="3635168" cy="2300264"/>
        </a:xfrm>
        <a:prstGeom prst="roundRect">
          <a:avLst>
            <a:gd name="adj" fmla="val 10000"/>
          </a:avLst>
        </a:prstGeom>
        <a:solidFill>
          <a:schemeClr val="accent1">
            <a:hueOff val="0"/>
            <a:satOff val="0"/>
            <a:lumOff val="0"/>
            <a:alphaOff val="0"/>
          </a:schemeClr>
        </a:solidFill>
        <a:ln w="12700" cap="flat" cmpd="sng" algn="ctr">
          <a:solidFill>
            <a:srgbClr val="0070C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sv-SE" altLang="en-US" sz="2800" kern="1200"/>
            <a:t>Việc đánh giá mức độ đạt được của tiêu chí thực hiện theo phiếu đánh giá tiêu chí</a:t>
          </a:r>
          <a:endParaRPr lang="en-US" sz="2800" kern="1200">
            <a:solidFill>
              <a:srgbClr val="C00000"/>
            </a:solidFill>
          </a:endParaRPr>
        </a:p>
      </dsp:txBody>
      <dsp:txXfrm>
        <a:off x="143575" y="1620835"/>
        <a:ext cx="3500424" cy="2165520"/>
      </dsp:txXfrm>
    </dsp:sp>
    <dsp:sp modelId="{B28F520E-44B3-4886-99EB-756AC89102FB}">
      <dsp:nvSpPr>
        <dsp:cNvPr id="0" name=""/>
        <dsp:cNvSpPr/>
      </dsp:nvSpPr>
      <dsp:spPr>
        <a:xfrm rot="18814319">
          <a:off x="2479412" y="1074971"/>
          <a:ext cx="671266" cy="368144"/>
        </a:xfrm>
        <a:prstGeom prst="leftRightArrow">
          <a:avLst>
            <a:gd name="adj1" fmla="val 60000"/>
            <a:gd name="adj2" fmla="val 50000"/>
          </a:avLst>
        </a:prstGeom>
        <a:solidFill>
          <a:schemeClr val="accent1">
            <a:tint val="60000"/>
            <a:hueOff val="0"/>
            <a:satOff val="0"/>
            <a:lumOff val="0"/>
            <a:alphaOff val="0"/>
          </a:schemeClr>
        </a:solidFill>
        <a:ln>
          <a:solidFill>
            <a:srgbClr val="FF0000"/>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2589855" y="1148600"/>
        <a:ext cx="450380" cy="220886"/>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FC6516-0C59-441E-9452-C1D35CF919C1}" type="datetimeFigureOut">
              <a:rPr lang="en-US" smtClean="0"/>
              <a:t>24/12/2018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1ABEDC-A511-423E-A6A8-AED0486348E2}" type="slidenum">
              <a:rPr lang="en-US" smtClean="0"/>
              <a:t>‹#›</a:t>
            </a:fld>
            <a:endParaRPr lang="en-US"/>
          </a:p>
        </p:txBody>
      </p:sp>
    </p:spTree>
    <p:extLst>
      <p:ext uri="{BB962C8B-B14F-4D97-AF65-F5344CB8AC3E}">
        <p14:creationId xmlns:p14="http://schemas.microsoft.com/office/powerpoint/2010/main" val="2665333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FC6516-0C59-441E-9452-C1D35CF919C1}" type="datetimeFigureOut">
              <a:rPr lang="en-US" smtClean="0"/>
              <a:t>24/12/2018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1ABEDC-A511-423E-A6A8-AED0486348E2}" type="slidenum">
              <a:rPr lang="en-US" smtClean="0"/>
              <a:t>‹#›</a:t>
            </a:fld>
            <a:endParaRPr lang="en-US"/>
          </a:p>
        </p:txBody>
      </p:sp>
    </p:spTree>
    <p:extLst>
      <p:ext uri="{BB962C8B-B14F-4D97-AF65-F5344CB8AC3E}">
        <p14:creationId xmlns:p14="http://schemas.microsoft.com/office/powerpoint/2010/main" val="153651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FC6516-0C59-441E-9452-C1D35CF919C1}" type="datetimeFigureOut">
              <a:rPr lang="en-US" smtClean="0"/>
              <a:t>24/12/2018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1ABEDC-A511-423E-A6A8-AED0486348E2}" type="slidenum">
              <a:rPr lang="en-US" smtClean="0"/>
              <a:t>‹#›</a:t>
            </a:fld>
            <a:endParaRPr lang="en-US"/>
          </a:p>
        </p:txBody>
      </p:sp>
    </p:spTree>
    <p:extLst>
      <p:ext uri="{BB962C8B-B14F-4D97-AF65-F5344CB8AC3E}">
        <p14:creationId xmlns:p14="http://schemas.microsoft.com/office/powerpoint/2010/main" val="1730864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FC6516-0C59-441E-9452-C1D35CF919C1}" type="datetimeFigureOut">
              <a:rPr lang="en-US" smtClean="0"/>
              <a:t>24/12/2018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1ABEDC-A511-423E-A6A8-AED0486348E2}" type="slidenum">
              <a:rPr lang="en-US" smtClean="0"/>
              <a:t>‹#›</a:t>
            </a:fld>
            <a:endParaRPr lang="en-US"/>
          </a:p>
        </p:txBody>
      </p:sp>
    </p:spTree>
    <p:extLst>
      <p:ext uri="{BB962C8B-B14F-4D97-AF65-F5344CB8AC3E}">
        <p14:creationId xmlns:p14="http://schemas.microsoft.com/office/powerpoint/2010/main" val="984059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FC6516-0C59-441E-9452-C1D35CF919C1}" type="datetimeFigureOut">
              <a:rPr lang="en-US" smtClean="0"/>
              <a:t>24/12/2018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1ABEDC-A511-423E-A6A8-AED0486348E2}" type="slidenum">
              <a:rPr lang="en-US" smtClean="0"/>
              <a:t>‹#›</a:t>
            </a:fld>
            <a:endParaRPr lang="en-US"/>
          </a:p>
        </p:txBody>
      </p:sp>
    </p:spTree>
    <p:extLst>
      <p:ext uri="{BB962C8B-B14F-4D97-AF65-F5344CB8AC3E}">
        <p14:creationId xmlns:p14="http://schemas.microsoft.com/office/powerpoint/2010/main" val="2132397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FC6516-0C59-441E-9452-C1D35CF919C1}" type="datetimeFigureOut">
              <a:rPr lang="en-US" smtClean="0"/>
              <a:t>24/12/2018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1ABEDC-A511-423E-A6A8-AED0486348E2}" type="slidenum">
              <a:rPr lang="en-US" smtClean="0"/>
              <a:t>‹#›</a:t>
            </a:fld>
            <a:endParaRPr lang="en-US"/>
          </a:p>
        </p:txBody>
      </p:sp>
    </p:spTree>
    <p:extLst>
      <p:ext uri="{BB962C8B-B14F-4D97-AF65-F5344CB8AC3E}">
        <p14:creationId xmlns:p14="http://schemas.microsoft.com/office/powerpoint/2010/main" val="1029493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FC6516-0C59-441E-9452-C1D35CF919C1}" type="datetimeFigureOut">
              <a:rPr lang="en-US" smtClean="0"/>
              <a:t>24/12/2018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1ABEDC-A511-423E-A6A8-AED0486348E2}" type="slidenum">
              <a:rPr lang="en-US" smtClean="0"/>
              <a:t>‹#›</a:t>
            </a:fld>
            <a:endParaRPr lang="en-US"/>
          </a:p>
        </p:txBody>
      </p:sp>
    </p:spTree>
    <p:extLst>
      <p:ext uri="{BB962C8B-B14F-4D97-AF65-F5344CB8AC3E}">
        <p14:creationId xmlns:p14="http://schemas.microsoft.com/office/powerpoint/2010/main" val="3406231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FC6516-0C59-441E-9452-C1D35CF919C1}" type="datetimeFigureOut">
              <a:rPr lang="en-US" smtClean="0"/>
              <a:t>24/12/2018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1ABEDC-A511-423E-A6A8-AED0486348E2}" type="slidenum">
              <a:rPr lang="en-US" smtClean="0"/>
              <a:t>‹#›</a:t>
            </a:fld>
            <a:endParaRPr lang="en-US"/>
          </a:p>
        </p:txBody>
      </p:sp>
    </p:spTree>
    <p:extLst>
      <p:ext uri="{BB962C8B-B14F-4D97-AF65-F5344CB8AC3E}">
        <p14:creationId xmlns:p14="http://schemas.microsoft.com/office/powerpoint/2010/main" val="1126681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FC6516-0C59-441E-9452-C1D35CF919C1}" type="datetimeFigureOut">
              <a:rPr lang="en-US" smtClean="0"/>
              <a:t>24/12/2018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1ABEDC-A511-423E-A6A8-AED0486348E2}" type="slidenum">
              <a:rPr lang="en-US" smtClean="0"/>
              <a:t>‹#›</a:t>
            </a:fld>
            <a:endParaRPr lang="en-US"/>
          </a:p>
        </p:txBody>
      </p:sp>
    </p:spTree>
    <p:extLst>
      <p:ext uri="{BB962C8B-B14F-4D97-AF65-F5344CB8AC3E}">
        <p14:creationId xmlns:p14="http://schemas.microsoft.com/office/powerpoint/2010/main" val="3893885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FC6516-0C59-441E-9452-C1D35CF919C1}" type="datetimeFigureOut">
              <a:rPr lang="en-US" smtClean="0"/>
              <a:t>24/12/2018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1ABEDC-A511-423E-A6A8-AED0486348E2}" type="slidenum">
              <a:rPr lang="en-US" smtClean="0"/>
              <a:t>‹#›</a:t>
            </a:fld>
            <a:endParaRPr lang="en-US"/>
          </a:p>
        </p:txBody>
      </p:sp>
    </p:spTree>
    <p:extLst>
      <p:ext uri="{BB962C8B-B14F-4D97-AF65-F5344CB8AC3E}">
        <p14:creationId xmlns:p14="http://schemas.microsoft.com/office/powerpoint/2010/main" val="273392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FC6516-0C59-441E-9452-C1D35CF919C1}" type="datetimeFigureOut">
              <a:rPr lang="en-US" smtClean="0"/>
              <a:t>24/12/2018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1ABEDC-A511-423E-A6A8-AED0486348E2}" type="slidenum">
              <a:rPr lang="en-US" smtClean="0"/>
              <a:t>‹#›</a:t>
            </a:fld>
            <a:endParaRPr lang="en-US"/>
          </a:p>
        </p:txBody>
      </p:sp>
    </p:spTree>
    <p:extLst>
      <p:ext uri="{BB962C8B-B14F-4D97-AF65-F5344CB8AC3E}">
        <p14:creationId xmlns:p14="http://schemas.microsoft.com/office/powerpoint/2010/main" val="2839453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FC6516-0C59-441E-9452-C1D35CF919C1}" type="datetimeFigureOut">
              <a:rPr lang="en-US" smtClean="0"/>
              <a:t>24/12/2018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1ABEDC-A511-423E-A6A8-AED0486348E2}" type="slidenum">
              <a:rPr lang="en-US" smtClean="0"/>
              <a:t>‹#›</a:t>
            </a:fld>
            <a:endParaRPr lang="en-US"/>
          </a:p>
        </p:txBody>
      </p:sp>
    </p:spTree>
    <p:extLst>
      <p:ext uri="{BB962C8B-B14F-4D97-AF65-F5344CB8AC3E}">
        <p14:creationId xmlns:p14="http://schemas.microsoft.com/office/powerpoint/2010/main" val="25772335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1b.%20Ph&#226;n%20t&#237;ch%20ti&#234;u%20ch&#237;.do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hyperlink" Target="5.%20Phi&#7871;u%20&#273;&#225;nh%20gi&#225;%20ti&#234;u%20ch&#237;.doc" TargetMode="Externa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2" Type="http://schemas.openxmlformats.org/officeDocument/2006/relationships/hyperlink" Target="6.%20B&#225;o%20c&#225;o%20T&#272;G.doc"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1.%20H&#7897;i%20&#273;&#7891;ng%20T&#272;G.doc"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3.%20X&#226;y%20d&#7921;ng%20K&#7871;%20ho&#7841;ch%20T&#272;G.doc" TargetMode="External"/><Relationship Id="rId2" Type="http://schemas.openxmlformats.org/officeDocument/2006/relationships/hyperlink" Target="1.B&#224;i%20gi&#7843;ng%20T&#272;G%20-%20Duy&#234;n/B&#224;i%20gi&#7843;ng%20T&#272;G%20-%20Duy&#234;n/B&#224;i%20gi&#7843;ng%20M/3.%20X&#226;y%20d&#7921;ng%20K&#7871;%20ho&#7841;ch%20T&#272;G.do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4A3F0-2508-49F7-B283-0AFE1604D493}"/>
              </a:ext>
            </a:extLst>
          </p:cNvPr>
          <p:cNvSpPr>
            <a:spLocks noGrp="1"/>
          </p:cNvSpPr>
          <p:nvPr>
            <p:ph type="ctrTitle"/>
          </p:nvPr>
        </p:nvSpPr>
        <p:spPr>
          <a:xfrm>
            <a:off x="595648" y="425126"/>
            <a:ext cx="7772400" cy="2562773"/>
          </a:xfrm>
        </p:spPr>
        <p:txBody>
          <a:bodyPr>
            <a:normAutofit/>
          </a:bodyPr>
          <a:lstStyle/>
          <a:p>
            <a:r>
              <a:rPr lang="en-US" sz="4000" dirty="0">
                <a:solidFill>
                  <a:srgbClr val="FF0000"/>
                </a:solidFill>
                <a:latin typeface="Times New Roman" panose="02020603050405020304" pitchFamily="18" charset="0"/>
                <a:cs typeface="Times New Roman" panose="02020603050405020304" pitchFamily="18" charset="0"/>
              </a:rPr>
              <a:t>QUY TRÌNH</a:t>
            </a:r>
            <a:br>
              <a:rPr lang="en-US" sz="4000" dirty="0">
                <a:solidFill>
                  <a:srgbClr val="FF0000"/>
                </a:solidFill>
                <a:latin typeface="Times New Roman" panose="02020603050405020304" pitchFamily="18" charset="0"/>
                <a:cs typeface="Times New Roman" panose="02020603050405020304" pitchFamily="18" charset="0"/>
              </a:rPr>
            </a:br>
            <a:br>
              <a:rPr lang="en-US" dirty="0">
                <a:solidFill>
                  <a:srgbClr val="FF0000"/>
                </a:solidFill>
                <a:latin typeface="Times New Roman" panose="02020603050405020304" pitchFamily="18" charset="0"/>
                <a:cs typeface="Times New Roman" panose="02020603050405020304" pitchFamily="18" charset="0"/>
              </a:rPr>
            </a:br>
            <a:r>
              <a:rPr lang="en-US" dirty="0">
                <a:solidFill>
                  <a:srgbClr val="FF0000"/>
                </a:solidFill>
                <a:latin typeface="Times New Roman" panose="02020603050405020304" pitchFamily="18" charset="0"/>
                <a:cs typeface="Times New Roman" panose="02020603050405020304" pitchFamily="18" charset="0"/>
              </a:rPr>
              <a:t>TỰ ĐÁNH GIÁ</a:t>
            </a:r>
          </a:p>
        </p:txBody>
      </p:sp>
      <p:sp>
        <p:nvSpPr>
          <p:cNvPr id="3" name="Subtitle 2">
            <a:extLst>
              <a:ext uri="{FF2B5EF4-FFF2-40B4-BE49-F238E27FC236}">
                <a16:creationId xmlns:a16="http://schemas.microsoft.com/office/drawing/2014/main" id="{58565C16-21D8-4E91-B29C-BF90258847DC}"/>
              </a:ext>
            </a:extLst>
          </p:cNvPr>
          <p:cNvSpPr>
            <a:spLocks noGrp="1"/>
          </p:cNvSpPr>
          <p:nvPr>
            <p:ph type="subTitle" idx="1"/>
          </p:nvPr>
        </p:nvSpPr>
        <p:spPr>
          <a:xfrm>
            <a:off x="1143000" y="4687910"/>
            <a:ext cx="6858000" cy="569890"/>
          </a:xfrm>
        </p:spPr>
        <p:txBody>
          <a:bodyPr>
            <a:normAutofit/>
          </a:bodyPr>
          <a:lstStyle/>
          <a:p>
            <a:r>
              <a:rPr lang="en-US" sz="2800" b="1" dirty="0">
                <a:solidFill>
                  <a:srgbClr val="FF0000"/>
                </a:solidFill>
                <a:latin typeface="Times New Roman" panose="02020603050405020304" pitchFamily="18" charset="0"/>
                <a:cs typeface="Times New Roman" panose="02020603050405020304" pitchFamily="18" charset="0"/>
              </a:rPr>
              <a:t>Thành </a:t>
            </a:r>
            <a:r>
              <a:rPr lang="en-US" sz="2800" b="1" dirty="0" err="1">
                <a:solidFill>
                  <a:srgbClr val="FF0000"/>
                </a:solidFill>
                <a:latin typeface="Times New Roman" panose="02020603050405020304" pitchFamily="18" charset="0"/>
                <a:cs typeface="Times New Roman" panose="02020603050405020304" pitchFamily="18" charset="0"/>
              </a:rPr>
              <a:t>phố</a:t>
            </a:r>
            <a:r>
              <a:rPr lang="en-US" sz="2800" b="1">
                <a:solidFill>
                  <a:srgbClr val="FF0000"/>
                </a:solidFill>
                <a:latin typeface="Times New Roman" panose="02020603050405020304" pitchFamily="18" charset="0"/>
                <a:cs typeface="Times New Roman" panose="02020603050405020304" pitchFamily="18" charset="0"/>
              </a:rPr>
              <a:t> Hồ Chí Minh</a:t>
            </a:r>
          </a:p>
        </p:txBody>
      </p:sp>
    </p:spTree>
    <p:extLst>
      <p:ext uri="{BB962C8B-B14F-4D97-AF65-F5344CB8AC3E}">
        <p14:creationId xmlns:p14="http://schemas.microsoft.com/office/powerpoint/2010/main" val="1482641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3A6B71B5-4030-40E1-9E77-25302E1EF549}"/>
              </a:ext>
            </a:extLst>
          </p:cNvPr>
          <p:cNvSpPr>
            <a:spLocks noGrp="1" noChangeArrowheads="1"/>
          </p:cNvSpPr>
          <p:nvPr>
            <p:ph type="title"/>
          </p:nvPr>
        </p:nvSpPr>
        <p:spPr>
          <a:xfrm>
            <a:off x="0" y="10731"/>
            <a:ext cx="9144000" cy="1143000"/>
          </a:xfrm>
        </p:spPr>
        <p:txBody>
          <a:bodyPr>
            <a:normAutofit/>
          </a:bodyPr>
          <a:lstStyle/>
          <a:p>
            <a:pPr algn="ctr" eaLnBrk="1" fontAlgn="auto" hangingPunct="1">
              <a:spcAft>
                <a:spcPts val="0"/>
              </a:spcAft>
              <a:defRPr/>
            </a:pPr>
            <a:r>
              <a:rPr lang="en-US" altLang="en-US" sz="3200" dirty="0" err="1">
                <a:solidFill>
                  <a:srgbClr val="FF0000"/>
                </a:solidFill>
              </a:rPr>
              <a:t>Bước</a:t>
            </a:r>
            <a:r>
              <a:rPr lang="en-US" altLang="en-US" sz="3200" dirty="0">
                <a:solidFill>
                  <a:srgbClr val="FF0000"/>
                </a:solidFill>
              </a:rPr>
              <a:t> 3. THU THẬP, XỬ LÝ VÀ PHÂN TÍCH</a:t>
            </a:r>
            <a:br>
              <a:rPr lang="en-US" altLang="en-US" sz="3200" dirty="0">
                <a:solidFill>
                  <a:srgbClr val="FF0000"/>
                </a:solidFill>
              </a:rPr>
            </a:br>
            <a:r>
              <a:rPr lang="en-US" altLang="en-US" sz="3200" dirty="0">
                <a:solidFill>
                  <a:srgbClr val="FF0000"/>
                </a:solidFill>
              </a:rPr>
              <a:t>CÁC MINH CHỨNG</a:t>
            </a:r>
            <a:endParaRPr lang="en-US" altLang="en-US" sz="3200" dirty="0">
              <a:solidFill>
                <a:srgbClr val="FF0000"/>
              </a:solidFill>
              <a:latin typeface=".VnArial" pitchFamily="34" charset="0"/>
            </a:endParaRPr>
          </a:p>
        </p:txBody>
      </p:sp>
      <p:sp>
        <p:nvSpPr>
          <p:cNvPr id="15363" name="Rectangle 3">
            <a:extLst>
              <a:ext uri="{FF2B5EF4-FFF2-40B4-BE49-F238E27FC236}">
                <a16:creationId xmlns:a16="http://schemas.microsoft.com/office/drawing/2014/main" id="{7A331436-9158-4A9E-A7A4-30B843154E40}"/>
              </a:ext>
            </a:extLst>
          </p:cNvPr>
          <p:cNvSpPr>
            <a:spLocks noGrp="1" noChangeArrowheads="1"/>
          </p:cNvSpPr>
          <p:nvPr>
            <p:ph idx="1"/>
          </p:nvPr>
        </p:nvSpPr>
        <p:spPr>
          <a:xfrm>
            <a:off x="381000" y="1295400"/>
            <a:ext cx="8229600" cy="5105400"/>
          </a:xfrm>
        </p:spPr>
        <p:txBody>
          <a:bodyPr>
            <a:normAutofit fontScale="85000" lnSpcReduction="10000"/>
          </a:bodyPr>
          <a:lstStyle/>
          <a:p>
            <a:pPr marL="0" indent="0" algn="just" eaLnBrk="1" hangingPunct="1">
              <a:buNone/>
            </a:pPr>
            <a:r>
              <a:rPr lang="en-US" altLang="en-US" sz="3300" b="1">
                <a:solidFill>
                  <a:srgbClr val="CC0000"/>
                </a:solidFill>
                <a:latin typeface="Times New Roman" panose="02020603050405020304" pitchFamily="18" charset="0"/>
                <a:cs typeface="Times New Roman" panose="02020603050405020304" pitchFamily="18" charset="0"/>
              </a:rPr>
              <a:t>Phân tích tiêu chí:</a:t>
            </a:r>
          </a:p>
          <a:p>
            <a:pPr marL="0" indent="0" algn="just" eaLnBrk="1" hangingPunct="1">
              <a:buNone/>
            </a:pPr>
            <a:endParaRPr lang="en-US" altLang="en-US" sz="3300" b="1">
              <a:solidFill>
                <a:srgbClr val="CC0000"/>
              </a:solidFill>
              <a:latin typeface="Times New Roman" panose="02020603050405020304" pitchFamily="18" charset="0"/>
              <a:cs typeface="Times New Roman" panose="02020603050405020304" pitchFamily="18" charset="0"/>
            </a:endParaRPr>
          </a:p>
          <a:p>
            <a:pPr algn="just" eaLnBrk="1" hangingPunct="1">
              <a:buFont typeface="Wingdings 2" panose="05020102010507070707" pitchFamily="18" charset="2"/>
              <a:buNone/>
            </a:pPr>
            <a:r>
              <a:rPr lang="en-US" altLang="en-US" sz="3300">
                <a:solidFill>
                  <a:srgbClr val="006600"/>
                </a:solidFill>
                <a:latin typeface="Times New Roman" panose="02020603050405020304" pitchFamily="18" charset="0"/>
                <a:cs typeface="Times New Roman" panose="02020603050405020304" pitchFamily="18" charset="0"/>
              </a:rPr>
              <a:t>	</a:t>
            </a:r>
            <a:r>
              <a:rPr lang="en-US" altLang="en-US" sz="3300">
                <a:solidFill>
                  <a:srgbClr val="333300"/>
                </a:solidFill>
                <a:latin typeface="Times New Roman" panose="02020603050405020304" pitchFamily="18" charset="0"/>
                <a:cs typeface="Times New Roman" panose="02020603050405020304" pitchFamily="18" charset="0"/>
              </a:rPr>
              <a:t>- Là xác định đúng, đủ nội hàm (yêu cầu của chỉ báo, tiêu chí trong điều kiện cụ thể của nhà trường).</a:t>
            </a:r>
          </a:p>
          <a:p>
            <a:pPr algn="just" eaLnBrk="1" hangingPunct="1">
              <a:buFont typeface="Wingdings 2" panose="05020102010507070707" pitchFamily="18" charset="2"/>
              <a:buNone/>
            </a:pPr>
            <a:r>
              <a:rPr lang="en-US" altLang="en-US" sz="3300">
                <a:solidFill>
                  <a:srgbClr val="006600"/>
                </a:solidFill>
                <a:latin typeface="Times New Roman" panose="02020603050405020304" pitchFamily="18" charset="0"/>
                <a:cs typeface="Times New Roman" panose="02020603050405020304" pitchFamily="18" charset="0"/>
              </a:rPr>
              <a:t> </a:t>
            </a:r>
            <a:r>
              <a:rPr lang="en-US" altLang="en-US" sz="3300">
                <a:solidFill>
                  <a:srgbClr val="FF0000"/>
                </a:solidFill>
                <a:latin typeface="Times New Roman" panose="02020603050405020304" pitchFamily="18" charset="0"/>
                <a:cs typeface="Times New Roman" panose="02020603050405020304" pitchFamily="18" charset="0"/>
              </a:rPr>
              <a:t>-</a:t>
            </a:r>
            <a:r>
              <a:rPr lang="en-US" altLang="en-US" sz="3300">
                <a:solidFill>
                  <a:srgbClr val="006600"/>
                </a:solidFill>
                <a:latin typeface="Times New Roman" panose="02020603050405020304" pitchFamily="18" charset="0"/>
                <a:cs typeface="Times New Roman" panose="02020603050405020304" pitchFamily="18" charset="0"/>
              </a:rPr>
              <a:t> </a:t>
            </a:r>
            <a:r>
              <a:rPr lang="en-US" altLang="en-US" sz="3300">
                <a:solidFill>
                  <a:srgbClr val="FF0000"/>
                </a:solidFill>
                <a:latin typeface="Times New Roman" panose="02020603050405020304" pitchFamily="18" charset="0"/>
                <a:cs typeface="Times New Roman" panose="02020603050405020304" pitchFamily="18" charset="0"/>
              </a:rPr>
              <a:t>Chú ý:</a:t>
            </a:r>
            <a:r>
              <a:rPr lang="en-US" altLang="en-US" sz="3300">
                <a:solidFill>
                  <a:srgbClr val="006600"/>
                </a:solidFill>
                <a:latin typeface="Times New Roman" panose="02020603050405020304" pitchFamily="18" charset="0"/>
                <a:cs typeface="Times New Roman" panose="02020603050405020304" pitchFamily="18" charset="0"/>
              </a:rPr>
              <a:t> </a:t>
            </a:r>
          </a:p>
          <a:p>
            <a:pPr algn="just" eaLnBrk="1" hangingPunct="1">
              <a:buFont typeface="Wingdings 2" panose="05020102010507070707" pitchFamily="18" charset="2"/>
              <a:buNone/>
            </a:pPr>
            <a:r>
              <a:rPr lang="en-US" altLang="en-US" sz="3300">
                <a:solidFill>
                  <a:srgbClr val="006600"/>
                </a:solidFill>
                <a:latin typeface="Times New Roman" panose="02020603050405020304" pitchFamily="18" charset="0"/>
                <a:cs typeface="Times New Roman" panose="02020603050405020304" pitchFamily="18" charset="0"/>
              </a:rPr>
              <a:t>	</a:t>
            </a:r>
            <a:r>
              <a:rPr lang="en-US" altLang="en-US" sz="3300">
                <a:solidFill>
                  <a:srgbClr val="333300"/>
                </a:solidFill>
                <a:latin typeface="Times New Roman" panose="02020603050405020304" pitchFamily="18" charset="0"/>
                <a:cs typeface="Times New Roman" panose="02020603050405020304" pitchFamily="18" charset="0"/>
              </a:rPr>
              <a:t>+ Mỗi chỉ báo có 1 hoặc nhiều nội hàm, nên phải xác định đúng, đủ nội hàm của chỉ báo.</a:t>
            </a:r>
          </a:p>
          <a:p>
            <a:pPr algn="just" eaLnBrk="1" hangingPunct="1">
              <a:buFont typeface="Wingdings 2" panose="05020102010507070707" pitchFamily="18" charset="2"/>
              <a:buNone/>
            </a:pPr>
            <a:r>
              <a:rPr lang="en-US" altLang="en-US" sz="3300">
                <a:solidFill>
                  <a:srgbClr val="333300"/>
                </a:solidFill>
                <a:latin typeface="Times New Roman" panose="02020603050405020304" pitchFamily="18" charset="0"/>
                <a:cs typeface="Times New Roman" panose="02020603050405020304" pitchFamily="18" charset="0"/>
              </a:rPr>
              <a:t>	+ Mỗi tiêu chí, chỉ báo thường có những từ, cụm từ quan trọng như “từ khóa” nên chú ý từ này để xác định đúng nội hàm. </a:t>
            </a:r>
          </a:p>
          <a:p>
            <a:pPr algn="just" eaLnBrk="1" hangingPunct="1">
              <a:buFont typeface="Wingdings 2" panose="05020102010507070707" pitchFamily="18" charset="2"/>
              <a:buNone/>
            </a:pPr>
            <a:endParaRPr lang="en-US" altLang="en-US" sz="2600">
              <a:solidFill>
                <a:srgbClr val="333300"/>
              </a:solidFill>
            </a:endParaRPr>
          </a:p>
          <a:p>
            <a:pPr algn="ctr" eaLnBrk="1" hangingPunct="1">
              <a:buFont typeface="Wingdings 2" panose="05020102010507070707" pitchFamily="18" charset="2"/>
              <a:buNone/>
            </a:pPr>
            <a:r>
              <a:rPr lang="en-US" altLang="en-US" sz="2600">
                <a:solidFill>
                  <a:srgbClr val="CC0000"/>
                </a:solidFill>
                <a:hlinkClick r:id="rId2" action="ppaction://hlinkfile"/>
              </a:rPr>
              <a:t>(* Theo Phụ lục 4a đối với Mức 1-2-3, Phụ lục 4b đối với Mức 4)</a:t>
            </a:r>
            <a:endParaRPr lang="en-US" altLang="en-US" sz="26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Content Placeholder 2">
            <a:extLst>
              <a:ext uri="{FF2B5EF4-FFF2-40B4-BE49-F238E27FC236}">
                <a16:creationId xmlns:a16="http://schemas.microsoft.com/office/drawing/2014/main" id="{C5011514-A039-44A8-94DA-87B08FAB071A}"/>
              </a:ext>
            </a:extLst>
          </p:cNvPr>
          <p:cNvSpPr txBox="1">
            <a:spLocks/>
          </p:cNvSpPr>
          <p:nvPr/>
        </p:nvSpPr>
        <p:spPr bwMode="auto">
          <a:xfrm>
            <a:off x="457200" y="1676400"/>
            <a:ext cx="8183563"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2880" tIns="9144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b="1">
                <a:solidFill>
                  <a:srgbClr val="CC0000"/>
                </a:solidFill>
                <a:latin typeface="Times New Roman" panose="02020603050405020304" pitchFamily="18" charset="0"/>
                <a:cs typeface="Times New Roman" panose="02020603050405020304" pitchFamily="18" charset="0"/>
              </a:rPr>
              <a:t>Thu thập minh chứng</a:t>
            </a:r>
          </a:p>
          <a:p>
            <a:pPr algn="just" eaLnBrk="1" hangingPunct="1"/>
            <a:endParaRPr lang="en-US" altLang="en-US" sz="2800" b="1">
              <a:solidFill>
                <a:srgbClr val="CC0000"/>
              </a:solidFill>
              <a:latin typeface="Times New Roman" panose="02020603050405020304" pitchFamily="18" charset="0"/>
              <a:cs typeface="Times New Roman" panose="02020603050405020304" pitchFamily="18" charset="0"/>
            </a:endParaRPr>
          </a:p>
          <a:p>
            <a:pPr algn="just" eaLnBrk="1" hangingPunct="1">
              <a:buFontTx/>
              <a:buChar char="-"/>
            </a:pPr>
            <a:r>
              <a:rPr lang="en-US" altLang="en-US" sz="2800">
                <a:solidFill>
                  <a:srgbClr val="006600"/>
                </a:solidFill>
                <a:latin typeface="Times New Roman" panose="02020603050405020304" pitchFamily="18" charset="0"/>
                <a:cs typeface="Times New Roman" panose="02020603050405020304" pitchFamily="18" charset="0"/>
              </a:rPr>
              <a:t> </a:t>
            </a:r>
            <a:r>
              <a:rPr lang="en-US" altLang="en-US" sz="2800">
                <a:solidFill>
                  <a:srgbClr val="333300"/>
                </a:solidFill>
                <a:latin typeface="Times New Roman" panose="02020603050405020304" pitchFamily="18" charset="0"/>
                <a:cs typeface="Times New Roman" panose="02020603050405020304" pitchFamily="18" charset="0"/>
              </a:rPr>
              <a:t>Minh chứng: Là những văn bản, hồ sơ sổ sách, băng, đĩa hình, hiện vật đã và đang có của nhà trường…</a:t>
            </a:r>
          </a:p>
          <a:p>
            <a:pPr algn="just" eaLnBrk="1" hangingPunct="1">
              <a:buFontTx/>
              <a:buChar char="-"/>
            </a:pPr>
            <a:r>
              <a:rPr lang="en-US" altLang="en-US" sz="2800">
                <a:solidFill>
                  <a:srgbClr val="333300"/>
                </a:solidFill>
                <a:latin typeface="Times New Roman" panose="02020603050405020304" pitchFamily="18" charset="0"/>
                <a:cs typeface="Times New Roman" panose="02020603050405020304" pitchFamily="18" charset="0"/>
              </a:rPr>
              <a:t> Minh chứng được thu thập từ hồ sơ lưu trữ của nhà trường, kết quả khảo sát, điều tra, phỏng vấn….</a:t>
            </a:r>
          </a:p>
          <a:p>
            <a:pPr algn="just" eaLnBrk="1" hangingPunct="1">
              <a:buFontTx/>
              <a:buChar char="-"/>
            </a:pPr>
            <a:r>
              <a:rPr lang="en-US" altLang="en-US" sz="2800">
                <a:solidFill>
                  <a:srgbClr val="333300"/>
                </a:solidFill>
                <a:latin typeface="Times New Roman" panose="02020603050405020304" pitchFamily="18" charset="0"/>
                <a:cs typeface="Times New Roman" panose="02020603050405020304" pitchFamily="18" charset="0"/>
              </a:rPr>
              <a:t> Minh chứng phải có nguồn gốc rõ ràng, đảm bảo tính chính xác.</a:t>
            </a:r>
          </a:p>
          <a:p>
            <a:pPr algn="just" eaLnBrk="1" hangingPunct="1">
              <a:buFont typeface="Wingdings 2" panose="05020102010507070707" pitchFamily="18" charset="2"/>
              <a:buNone/>
            </a:pPr>
            <a:endParaRPr lang="en-US" altLang="en-US" sz="2800">
              <a:solidFill>
                <a:srgbClr val="006600"/>
              </a:solidFill>
            </a:endParaRPr>
          </a:p>
        </p:txBody>
      </p:sp>
      <p:sp>
        <p:nvSpPr>
          <p:cNvPr id="6" name="Rectangle 2">
            <a:extLst>
              <a:ext uri="{FF2B5EF4-FFF2-40B4-BE49-F238E27FC236}">
                <a16:creationId xmlns:a16="http://schemas.microsoft.com/office/drawing/2014/main" id="{52EE6618-CC1C-49A2-BD9F-8782073B56AB}"/>
              </a:ext>
            </a:extLst>
          </p:cNvPr>
          <p:cNvSpPr>
            <a:spLocks noGrp="1" noChangeArrowheads="1"/>
          </p:cNvSpPr>
          <p:nvPr>
            <p:ph type="title"/>
          </p:nvPr>
        </p:nvSpPr>
        <p:spPr>
          <a:xfrm>
            <a:off x="0" y="10731"/>
            <a:ext cx="9144000" cy="1143000"/>
          </a:xfrm>
        </p:spPr>
        <p:txBody>
          <a:bodyPr>
            <a:normAutofit/>
          </a:bodyPr>
          <a:lstStyle/>
          <a:p>
            <a:pPr algn="ctr" eaLnBrk="1" fontAlgn="auto" hangingPunct="1">
              <a:spcAft>
                <a:spcPts val="0"/>
              </a:spcAft>
              <a:defRPr/>
            </a:pPr>
            <a:r>
              <a:rPr lang="en-US" altLang="en-US" sz="3200" dirty="0" err="1">
                <a:solidFill>
                  <a:srgbClr val="FF0000"/>
                </a:solidFill>
              </a:rPr>
              <a:t>Bước</a:t>
            </a:r>
            <a:r>
              <a:rPr lang="en-US" altLang="en-US" sz="3200" dirty="0">
                <a:solidFill>
                  <a:srgbClr val="FF0000"/>
                </a:solidFill>
              </a:rPr>
              <a:t> 3. THU THẬP, XỬ LÝ VÀ PHÂN TÍCH</a:t>
            </a:r>
            <a:br>
              <a:rPr lang="en-US" altLang="en-US" sz="3200" dirty="0">
                <a:solidFill>
                  <a:srgbClr val="FF0000"/>
                </a:solidFill>
              </a:rPr>
            </a:br>
            <a:r>
              <a:rPr lang="en-US" altLang="en-US" sz="3200" dirty="0">
                <a:solidFill>
                  <a:srgbClr val="FF0000"/>
                </a:solidFill>
              </a:rPr>
              <a:t>CÁC MINH CHỨNG</a:t>
            </a:r>
            <a:endParaRPr lang="en-US" altLang="en-US" sz="3200" dirty="0">
              <a:solidFill>
                <a:srgbClr val="FF0000"/>
              </a:solidFill>
              <a:latin typeface=".Vn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238E0-2D1A-4247-B4DD-369312B0BC4B}"/>
              </a:ext>
            </a:extLst>
          </p:cNvPr>
          <p:cNvSpPr>
            <a:spLocks noGrp="1"/>
          </p:cNvSpPr>
          <p:nvPr>
            <p:ph type="title"/>
          </p:nvPr>
        </p:nvSpPr>
        <p:spPr>
          <a:xfrm>
            <a:off x="480218" y="2755006"/>
            <a:ext cx="8183563" cy="1050925"/>
          </a:xfrm>
        </p:spPr>
        <p:txBody>
          <a:bodyPr>
            <a:normAutofit fontScale="90000"/>
          </a:bodyPr>
          <a:lstStyle/>
          <a:p>
            <a:pPr eaLnBrk="1" hangingPunct="1">
              <a:defRPr/>
            </a:pPr>
            <a:r>
              <a:rPr lang="vi-VN" sz="3100" b="1" dirty="0">
                <a:solidFill>
                  <a:srgbClr val="CC0000"/>
                </a:solidFill>
              </a:rPr>
              <a:t>Xử lý và phân tích các minh chứng</a:t>
            </a:r>
            <a:br>
              <a:rPr lang="en-US" sz="3100" dirty="0">
                <a:solidFill>
                  <a:srgbClr val="CC0000"/>
                </a:solidFill>
              </a:rPr>
            </a:br>
            <a:br>
              <a:rPr lang="en-US" sz="3100">
                <a:solidFill>
                  <a:srgbClr val="CC0000"/>
                </a:solidFill>
              </a:rPr>
            </a:br>
            <a:r>
              <a:rPr lang="en-US" sz="3100" b="0">
                <a:solidFill>
                  <a:srgbClr val="333300"/>
                </a:solidFill>
                <a:latin typeface="Times New Roman" panose="02020603050405020304" pitchFamily="18" charset="0"/>
                <a:cs typeface="Times New Roman" panose="02020603050405020304" pitchFamily="18" charset="0"/>
              </a:rPr>
              <a:t>Có </a:t>
            </a:r>
            <a:r>
              <a:rPr lang="en-US" sz="3100" b="0" dirty="0" err="1">
                <a:solidFill>
                  <a:srgbClr val="333300"/>
                </a:solidFill>
                <a:latin typeface="Times New Roman" panose="02020603050405020304" pitchFamily="18" charset="0"/>
                <a:cs typeface="Times New Roman" panose="02020603050405020304" pitchFamily="18" charset="0"/>
              </a:rPr>
              <a:t>những</a:t>
            </a:r>
            <a:r>
              <a:rPr lang="en-US" sz="3100" b="0" dirty="0">
                <a:solidFill>
                  <a:srgbClr val="333300"/>
                </a:solidFill>
                <a:latin typeface="Times New Roman" panose="02020603050405020304" pitchFamily="18" charset="0"/>
                <a:cs typeface="Times New Roman" panose="02020603050405020304" pitchFamily="18" charset="0"/>
              </a:rPr>
              <a:t> MC </a:t>
            </a:r>
            <a:r>
              <a:rPr lang="en-US" sz="3100" b="0" dirty="0" err="1">
                <a:solidFill>
                  <a:srgbClr val="333300"/>
                </a:solidFill>
                <a:latin typeface="Times New Roman" panose="02020603050405020304" pitchFamily="18" charset="0"/>
                <a:cs typeface="Times New Roman" panose="02020603050405020304" pitchFamily="18" charset="0"/>
              </a:rPr>
              <a:t>sau</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khi</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thu</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thập</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có</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thể</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sử</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dụng</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được</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ngay</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để</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làm</a:t>
            </a:r>
            <a:r>
              <a:rPr lang="en-US" sz="3100" b="0" dirty="0">
                <a:solidFill>
                  <a:srgbClr val="333300"/>
                </a:solidFill>
                <a:latin typeface="Times New Roman" panose="02020603050405020304" pitchFamily="18" charset="0"/>
                <a:cs typeface="Times New Roman" panose="02020603050405020304" pitchFamily="18" charset="0"/>
              </a:rPr>
              <a:t> MC, </a:t>
            </a:r>
            <a:r>
              <a:rPr lang="en-US" sz="3100" b="0" dirty="0" err="1">
                <a:solidFill>
                  <a:srgbClr val="333300"/>
                </a:solidFill>
                <a:latin typeface="Times New Roman" panose="02020603050405020304" pitchFamily="18" charset="0"/>
                <a:cs typeface="Times New Roman" panose="02020603050405020304" pitchFamily="18" charset="0"/>
              </a:rPr>
              <a:t>nhưng</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cũng</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có</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những</a:t>
            </a:r>
            <a:r>
              <a:rPr lang="en-US" sz="3100" b="0" dirty="0">
                <a:solidFill>
                  <a:srgbClr val="333300"/>
                </a:solidFill>
                <a:latin typeface="Times New Roman" panose="02020603050405020304" pitchFamily="18" charset="0"/>
                <a:cs typeface="Times New Roman" panose="02020603050405020304" pitchFamily="18" charset="0"/>
              </a:rPr>
              <a:t> MC </a:t>
            </a:r>
            <a:r>
              <a:rPr lang="en-US" sz="3100" b="0" dirty="0" err="1">
                <a:solidFill>
                  <a:srgbClr val="333300"/>
                </a:solidFill>
                <a:latin typeface="Times New Roman" panose="02020603050405020304" pitchFamily="18" charset="0"/>
                <a:cs typeface="Times New Roman" panose="02020603050405020304" pitchFamily="18" charset="0"/>
              </a:rPr>
              <a:t>phải</a:t>
            </a:r>
            <a:r>
              <a:rPr lang="en-US" sz="3100" b="0" dirty="0">
                <a:solidFill>
                  <a:srgbClr val="333300"/>
                </a:solidFill>
                <a:latin typeface="Times New Roman" panose="02020603050405020304" pitchFamily="18" charset="0"/>
                <a:cs typeface="Times New Roman" panose="02020603050405020304" pitchFamily="18" charset="0"/>
              </a:rPr>
              <a:t> qua </a:t>
            </a:r>
            <a:r>
              <a:rPr lang="en-US" sz="3100" b="0" dirty="0" err="1">
                <a:solidFill>
                  <a:srgbClr val="333300"/>
                </a:solidFill>
                <a:latin typeface="Times New Roman" panose="02020603050405020304" pitchFamily="18" charset="0"/>
                <a:cs typeface="Times New Roman" panose="02020603050405020304" pitchFamily="18" charset="0"/>
              </a:rPr>
              <a:t>xử</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lý</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phân</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tích</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tổng</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hợp</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mới</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có</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thể</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dùng</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làm</a:t>
            </a:r>
            <a:r>
              <a:rPr lang="en-US" sz="3100" b="0" dirty="0">
                <a:solidFill>
                  <a:srgbClr val="333300"/>
                </a:solidFill>
                <a:latin typeface="Times New Roman" panose="02020603050405020304" pitchFamily="18" charset="0"/>
                <a:cs typeface="Times New Roman" panose="02020603050405020304" pitchFamily="18" charset="0"/>
              </a:rPr>
              <a:t> MC </a:t>
            </a:r>
            <a:r>
              <a:rPr lang="en-US" sz="3100" b="0" dirty="0" err="1">
                <a:solidFill>
                  <a:srgbClr val="333300"/>
                </a:solidFill>
                <a:latin typeface="Times New Roman" panose="02020603050405020304" pitchFamily="18" charset="0"/>
                <a:cs typeface="Times New Roman" panose="02020603050405020304" pitchFamily="18" charset="0"/>
              </a:rPr>
              <a:t>cho</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các</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nhận</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định</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kết</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luận</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trong</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mục</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Mô</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tả</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hiện</a:t>
            </a:r>
            <a:r>
              <a:rPr lang="en-US" sz="3100" b="0" dirty="0">
                <a:solidFill>
                  <a:srgbClr val="333300"/>
                </a:solidFill>
                <a:latin typeface="Times New Roman" panose="02020603050405020304" pitchFamily="18" charset="0"/>
                <a:cs typeface="Times New Roman" panose="02020603050405020304" pitchFamily="18" charset="0"/>
              </a:rPr>
              <a:t> </a:t>
            </a:r>
            <a:r>
              <a:rPr lang="en-US" sz="3100" b="0" dirty="0" err="1">
                <a:solidFill>
                  <a:srgbClr val="333300"/>
                </a:solidFill>
                <a:latin typeface="Times New Roman" panose="02020603050405020304" pitchFamily="18" charset="0"/>
                <a:cs typeface="Times New Roman" panose="02020603050405020304" pitchFamily="18" charset="0"/>
              </a:rPr>
              <a:t>trạng</a:t>
            </a:r>
            <a:r>
              <a:rPr lang="en-US" sz="3100" b="0" dirty="0">
                <a:solidFill>
                  <a:srgbClr val="333300"/>
                </a:solidFill>
                <a:latin typeface="Times New Roman" panose="02020603050405020304" pitchFamily="18" charset="0"/>
                <a:cs typeface="Times New Roman" panose="02020603050405020304" pitchFamily="18" charset="0"/>
              </a:rPr>
              <a:t>”.</a:t>
            </a:r>
            <a:br>
              <a:rPr lang="en-US" sz="3100" dirty="0">
                <a:solidFill>
                  <a:srgbClr val="333300"/>
                </a:solidFill>
                <a:latin typeface="Times New Roman" panose="02020603050405020304" pitchFamily="18" charset="0"/>
                <a:cs typeface="Times New Roman" panose="02020603050405020304" pitchFamily="18" charset="0"/>
              </a:rPr>
            </a:br>
            <a:r>
              <a:rPr lang="en-US" sz="3100" dirty="0">
                <a:solidFill>
                  <a:srgbClr val="333300"/>
                </a:solidFill>
              </a:rPr>
              <a:t> </a:t>
            </a:r>
            <a:br>
              <a:rPr lang="en-US" dirty="0">
                <a:solidFill>
                  <a:srgbClr val="006600"/>
                </a:solidFill>
              </a:rPr>
            </a:br>
            <a:endParaRPr lang="en-US" dirty="0"/>
          </a:p>
        </p:txBody>
      </p:sp>
      <p:sp>
        <p:nvSpPr>
          <p:cNvPr id="6" name="Rectangle 2">
            <a:extLst>
              <a:ext uri="{FF2B5EF4-FFF2-40B4-BE49-F238E27FC236}">
                <a16:creationId xmlns:a16="http://schemas.microsoft.com/office/drawing/2014/main" id="{D79B53DF-1C88-44E2-B943-6BCAA0F0EF65}"/>
              </a:ext>
            </a:extLst>
          </p:cNvPr>
          <p:cNvSpPr txBox="1">
            <a:spLocks noChangeArrowheads="1"/>
          </p:cNvSpPr>
          <p:nvPr/>
        </p:nvSpPr>
        <p:spPr>
          <a:xfrm>
            <a:off x="0" y="10731"/>
            <a:ext cx="91440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altLang="en-US" sz="3200">
                <a:solidFill>
                  <a:srgbClr val="FF0000"/>
                </a:solidFill>
              </a:rPr>
              <a:t>Bước 3. THU THẬP, XỬ LÝ VÀ PHÂN TÍCH</a:t>
            </a:r>
            <a:br>
              <a:rPr lang="en-US" altLang="en-US" sz="3200">
                <a:solidFill>
                  <a:srgbClr val="FF0000"/>
                </a:solidFill>
              </a:rPr>
            </a:br>
            <a:r>
              <a:rPr lang="en-US" altLang="en-US" sz="3200">
                <a:solidFill>
                  <a:srgbClr val="FF0000"/>
                </a:solidFill>
              </a:rPr>
              <a:t>CÁC MINH CHỨNG</a:t>
            </a:r>
            <a:endParaRPr lang="en-US" altLang="en-US" sz="3200" dirty="0">
              <a:solidFill>
                <a:srgbClr val="FF0000"/>
              </a:solidFill>
              <a:latin typeface=".Vn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A73C1-645D-42E1-B83D-72803D2CBF30}"/>
              </a:ext>
            </a:extLst>
          </p:cNvPr>
          <p:cNvSpPr>
            <a:spLocks noGrp="1"/>
          </p:cNvSpPr>
          <p:nvPr>
            <p:ph type="title"/>
          </p:nvPr>
        </p:nvSpPr>
        <p:spPr>
          <a:xfrm>
            <a:off x="480218" y="3009364"/>
            <a:ext cx="8183563" cy="533400"/>
          </a:xfrm>
        </p:spPr>
        <p:txBody>
          <a:bodyPr>
            <a:normAutofit fontScale="90000"/>
          </a:bodyPr>
          <a:lstStyle/>
          <a:p>
            <a:pPr>
              <a:defRPr/>
            </a:pPr>
            <a:br>
              <a:rPr lang="en-US" sz="3100" dirty="0">
                <a:solidFill>
                  <a:srgbClr val="CC0000"/>
                </a:solidFill>
              </a:rPr>
            </a:br>
            <a:br>
              <a:rPr lang="en-US" sz="3100">
                <a:solidFill>
                  <a:srgbClr val="CC0000"/>
                </a:solidFill>
              </a:rPr>
            </a:br>
            <a:r>
              <a:rPr lang="vi-VN" sz="3100" b="1">
                <a:solidFill>
                  <a:srgbClr val="CC0000"/>
                </a:solidFill>
              </a:rPr>
              <a:t>Sử </a:t>
            </a:r>
            <a:r>
              <a:rPr lang="vi-VN" sz="3100" b="1" dirty="0">
                <a:solidFill>
                  <a:srgbClr val="CC0000"/>
                </a:solidFill>
              </a:rPr>
              <a:t>dụng </a:t>
            </a:r>
            <a:r>
              <a:rPr lang="vi-VN" sz="3100" b="1">
                <a:solidFill>
                  <a:srgbClr val="CC0000"/>
                </a:solidFill>
              </a:rPr>
              <a:t>minh chứng</a:t>
            </a:r>
            <a:br>
              <a:rPr lang="en-US" dirty="0">
                <a:solidFill>
                  <a:srgbClr val="FF0000"/>
                </a:solidFill>
              </a:rPr>
            </a:br>
            <a:r>
              <a:rPr lang="en-US" sz="2900" b="0" dirty="0">
                <a:solidFill>
                  <a:srgbClr val="333300"/>
                </a:solidFill>
                <a:latin typeface="Times New Roman" panose="02020603050405020304" pitchFamily="18" charset="0"/>
                <a:cs typeface="Times New Roman" panose="02020603050405020304" pitchFamily="18" charset="0"/>
              </a:rPr>
              <a:t>-</a:t>
            </a:r>
            <a:r>
              <a:rPr lang="en-US" sz="290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Trước</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khi</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sử</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dụng</a:t>
            </a:r>
            <a:r>
              <a:rPr lang="en-US" sz="2900" b="0" dirty="0">
                <a:solidFill>
                  <a:srgbClr val="333300"/>
                </a:solidFill>
                <a:latin typeface="Times New Roman" panose="02020603050405020304" pitchFamily="18" charset="0"/>
                <a:cs typeface="Times New Roman" panose="02020603050405020304" pitchFamily="18" charset="0"/>
              </a:rPr>
              <a:t> MC </a:t>
            </a:r>
            <a:r>
              <a:rPr lang="en-US" sz="2900" b="0" dirty="0" err="1">
                <a:solidFill>
                  <a:srgbClr val="333300"/>
                </a:solidFill>
                <a:latin typeface="Times New Roman" panose="02020603050405020304" pitchFamily="18" charset="0"/>
                <a:cs typeface="Times New Roman" panose="02020603050405020304" pitchFamily="18" charset="0"/>
              </a:rPr>
              <a:t>phải</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được</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mã</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hóa</a:t>
            </a:r>
            <a:r>
              <a:rPr lang="en-US" sz="2900" b="0" dirty="0">
                <a:solidFill>
                  <a:srgbClr val="333300"/>
                </a:solidFill>
                <a:latin typeface="Times New Roman" panose="02020603050405020304" pitchFamily="18" charset="0"/>
                <a:cs typeface="Times New Roman" panose="02020603050405020304" pitchFamily="18" charset="0"/>
              </a:rPr>
              <a:t>.</a:t>
            </a:r>
            <a:br>
              <a:rPr lang="en-US" sz="2900" b="0" dirty="0">
                <a:solidFill>
                  <a:srgbClr val="333300"/>
                </a:solidFill>
                <a:latin typeface="Times New Roman" panose="02020603050405020304" pitchFamily="18" charset="0"/>
                <a:cs typeface="Times New Roman" panose="02020603050405020304" pitchFamily="18" charset="0"/>
              </a:rPr>
            </a:b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Mỗi</a:t>
            </a:r>
            <a:r>
              <a:rPr lang="en-US" sz="2900" b="0" dirty="0">
                <a:solidFill>
                  <a:srgbClr val="333300"/>
                </a:solidFill>
                <a:latin typeface="Times New Roman" panose="02020603050405020304" pitchFamily="18" charset="0"/>
                <a:cs typeface="Times New Roman" panose="02020603050405020304" pitchFamily="18" charset="0"/>
              </a:rPr>
              <a:t> MC </a:t>
            </a:r>
            <a:r>
              <a:rPr lang="en-US" sz="2900" b="0" dirty="0" err="1">
                <a:solidFill>
                  <a:srgbClr val="333300"/>
                </a:solidFill>
                <a:latin typeface="Times New Roman" panose="02020603050405020304" pitchFamily="18" charset="0"/>
                <a:cs typeface="Times New Roman" panose="02020603050405020304" pitchFamily="18" charset="0"/>
              </a:rPr>
              <a:t>chỉ</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được</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mã</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hóa</a:t>
            </a:r>
            <a:r>
              <a:rPr lang="en-US" sz="2900" b="0" dirty="0">
                <a:solidFill>
                  <a:srgbClr val="333300"/>
                </a:solidFill>
                <a:latin typeface="Times New Roman" panose="02020603050405020304" pitchFamily="18" charset="0"/>
                <a:cs typeface="Times New Roman" panose="02020603050405020304" pitchFamily="18" charset="0"/>
              </a:rPr>
              <a:t> 1 </a:t>
            </a:r>
            <a:r>
              <a:rPr lang="en-US" sz="2900" b="0" dirty="0" err="1">
                <a:solidFill>
                  <a:srgbClr val="333300"/>
                </a:solidFill>
                <a:latin typeface="Times New Roman" panose="02020603050405020304" pitchFamily="18" charset="0"/>
                <a:cs typeface="Times New Roman" panose="02020603050405020304" pitchFamily="18" charset="0"/>
              </a:rPr>
              <a:t>lần</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Những</a:t>
            </a:r>
            <a:r>
              <a:rPr lang="en-US" sz="2900" b="0" dirty="0">
                <a:solidFill>
                  <a:srgbClr val="333300"/>
                </a:solidFill>
                <a:latin typeface="Times New Roman" panose="02020603050405020304" pitchFamily="18" charset="0"/>
                <a:cs typeface="Times New Roman" panose="02020603050405020304" pitchFamily="18" charset="0"/>
              </a:rPr>
              <a:t> MC </a:t>
            </a:r>
            <a:r>
              <a:rPr lang="en-US" sz="2900" b="0" dirty="0" err="1">
                <a:solidFill>
                  <a:srgbClr val="333300"/>
                </a:solidFill>
                <a:latin typeface="Times New Roman" panose="02020603050405020304" pitchFamily="18" charset="0"/>
                <a:cs typeface="Times New Roman" panose="02020603050405020304" pitchFamily="18" charset="0"/>
              </a:rPr>
              <a:t>dùng</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cho</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nhiều</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tiêu</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chí</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trong</a:t>
            </a:r>
            <a:r>
              <a:rPr lang="en-US" sz="2900" b="0" dirty="0">
                <a:solidFill>
                  <a:srgbClr val="333300"/>
                </a:solidFill>
                <a:latin typeface="Times New Roman" panose="02020603050405020304" pitchFamily="18" charset="0"/>
                <a:cs typeface="Times New Roman" panose="02020603050405020304" pitchFamily="18" charset="0"/>
              </a:rPr>
              <a:t> 1 </a:t>
            </a:r>
            <a:r>
              <a:rPr lang="en-US" sz="2900" b="0" dirty="0" err="1">
                <a:solidFill>
                  <a:srgbClr val="333300"/>
                </a:solidFill>
                <a:latin typeface="Times New Roman" panose="02020603050405020304" pitchFamily="18" charset="0"/>
                <a:cs typeface="Times New Roman" panose="02020603050405020304" pitchFamily="18" charset="0"/>
              </a:rPr>
              <a:t>tiêu</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chuẩn</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hoặc</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nhiều</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tiêu</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chuẩn</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thì</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mang</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mã</a:t>
            </a:r>
            <a:r>
              <a:rPr lang="en-US" sz="2900" b="0" dirty="0">
                <a:solidFill>
                  <a:srgbClr val="333300"/>
                </a:solidFill>
                <a:latin typeface="Times New Roman" panose="02020603050405020304" pitchFamily="18" charset="0"/>
                <a:cs typeface="Times New Roman" panose="02020603050405020304" pitchFamily="18" charset="0"/>
              </a:rPr>
              <a:t> MC ở </a:t>
            </a:r>
            <a:r>
              <a:rPr lang="en-US" sz="2900" b="0" dirty="0" err="1">
                <a:solidFill>
                  <a:srgbClr val="333300"/>
                </a:solidFill>
                <a:latin typeface="Times New Roman" panose="02020603050405020304" pitchFamily="18" charset="0"/>
                <a:cs typeface="Times New Roman" panose="02020603050405020304" pitchFamily="18" charset="0"/>
              </a:rPr>
              <a:t>tiêu</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chí</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tiêu</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chuẩn</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lần</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thứ</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nhất</a:t>
            </a:r>
            <a:r>
              <a:rPr lang="en-US" sz="2900" b="0" dirty="0">
                <a:solidFill>
                  <a:srgbClr val="333300"/>
                </a:solidFill>
                <a:latin typeface="Times New Roman" panose="02020603050405020304" pitchFamily="18" charset="0"/>
                <a:cs typeface="Times New Roman" panose="02020603050405020304" pitchFamily="18" charset="0"/>
              </a:rPr>
              <a:t>.</a:t>
            </a:r>
            <a:br>
              <a:rPr lang="en-US" sz="2900" b="0" dirty="0">
                <a:solidFill>
                  <a:srgbClr val="333300"/>
                </a:solidFill>
                <a:latin typeface="Times New Roman" panose="02020603050405020304" pitchFamily="18" charset="0"/>
                <a:cs typeface="Times New Roman" panose="02020603050405020304" pitchFamily="18" charset="0"/>
              </a:rPr>
            </a:b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Khi</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sử</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dụng</a:t>
            </a:r>
            <a:r>
              <a:rPr lang="en-US" sz="2900" b="0" dirty="0">
                <a:solidFill>
                  <a:srgbClr val="333300"/>
                </a:solidFill>
                <a:latin typeface="Times New Roman" panose="02020603050405020304" pitchFamily="18" charset="0"/>
                <a:cs typeface="Times New Roman" panose="02020603050405020304" pitchFamily="18" charset="0"/>
              </a:rPr>
              <a:t> MC </a:t>
            </a:r>
            <a:r>
              <a:rPr lang="en-US" sz="2900" b="0" dirty="0" err="1">
                <a:solidFill>
                  <a:srgbClr val="333300"/>
                </a:solidFill>
                <a:latin typeface="Times New Roman" panose="02020603050405020304" pitchFamily="18" charset="0"/>
                <a:cs typeface="Times New Roman" panose="02020603050405020304" pitchFamily="18" charset="0"/>
              </a:rPr>
              <a:t>cần</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linh</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err="1">
                <a:solidFill>
                  <a:srgbClr val="333300"/>
                </a:solidFill>
                <a:latin typeface="Times New Roman" panose="02020603050405020304" pitchFamily="18" charset="0"/>
                <a:cs typeface="Times New Roman" panose="02020603050405020304" pitchFamily="18" charset="0"/>
              </a:rPr>
              <a:t>hoạt</a:t>
            </a:r>
            <a:r>
              <a:rPr lang="en-US" sz="2900" b="0">
                <a:solidFill>
                  <a:srgbClr val="333300"/>
                </a:solidFill>
                <a:latin typeface="Times New Roman" panose="02020603050405020304" pitchFamily="18" charset="0"/>
                <a:cs typeface="Times New Roman" panose="02020603050405020304" pitchFamily="18" charset="0"/>
              </a:rPr>
              <a:t> …</a:t>
            </a:r>
            <a:br>
              <a:rPr lang="en-US" sz="2900" b="0">
                <a:solidFill>
                  <a:srgbClr val="333300"/>
                </a:solidFill>
                <a:latin typeface="Times New Roman" panose="02020603050405020304" pitchFamily="18" charset="0"/>
                <a:cs typeface="Times New Roman" panose="02020603050405020304" pitchFamily="18" charset="0"/>
              </a:rPr>
            </a:br>
            <a:br>
              <a:rPr lang="en-US" sz="2900" b="0">
                <a:solidFill>
                  <a:srgbClr val="006600"/>
                </a:solidFill>
                <a:latin typeface="Times New Roman" panose="02020603050405020304" pitchFamily="18" charset="0"/>
                <a:cs typeface="Times New Roman" panose="02020603050405020304" pitchFamily="18" charset="0"/>
              </a:rPr>
            </a:br>
            <a:r>
              <a:rPr lang="en-US" sz="2900" b="1">
                <a:solidFill>
                  <a:srgbClr val="CC0000"/>
                </a:solidFill>
                <a:latin typeface="Times New Roman" panose="02020603050405020304" pitchFamily="18" charset="0"/>
                <a:cs typeface="Times New Roman" panose="02020603050405020304" pitchFamily="18" charset="0"/>
              </a:rPr>
              <a:t>Lưu </a:t>
            </a:r>
            <a:r>
              <a:rPr lang="en-US" sz="2900" b="1" dirty="0" err="1">
                <a:solidFill>
                  <a:srgbClr val="CC0000"/>
                </a:solidFill>
                <a:latin typeface="Times New Roman" panose="02020603050405020304" pitchFamily="18" charset="0"/>
                <a:cs typeface="Times New Roman" panose="02020603050405020304" pitchFamily="18" charset="0"/>
              </a:rPr>
              <a:t>trữ</a:t>
            </a:r>
            <a:r>
              <a:rPr lang="en-US" sz="2900" b="1" dirty="0">
                <a:solidFill>
                  <a:srgbClr val="CC0000"/>
                </a:solidFill>
                <a:latin typeface="Times New Roman" panose="02020603050405020304" pitchFamily="18" charset="0"/>
                <a:cs typeface="Times New Roman" panose="02020603050405020304" pitchFamily="18" charset="0"/>
              </a:rPr>
              <a:t> </a:t>
            </a:r>
            <a:r>
              <a:rPr lang="en-US" sz="2900" b="1" dirty="0" err="1">
                <a:solidFill>
                  <a:srgbClr val="CC0000"/>
                </a:solidFill>
                <a:latin typeface="Times New Roman" panose="02020603050405020304" pitchFamily="18" charset="0"/>
                <a:cs typeface="Times New Roman" panose="02020603050405020304" pitchFamily="18" charset="0"/>
              </a:rPr>
              <a:t>và</a:t>
            </a:r>
            <a:r>
              <a:rPr lang="en-US" sz="2900" b="1" dirty="0">
                <a:solidFill>
                  <a:srgbClr val="CC0000"/>
                </a:solidFill>
                <a:latin typeface="Times New Roman" panose="02020603050405020304" pitchFamily="18" charset="0"/>
                <a:cs typeface="Times New Roman" panose="02020603050405020304" pitchFamily="18" charset="0"/>
              </a:rPr>
              <a:t> </a:t>
            </a:r>
            <a:r>
              <a:rPr lang="en-US" sz="2900" b="1" dirty="0" err="1">
                <a:solidFill>
                  <a:srgbClr val="CC0000"/>
                </a:solidFill>
                <a:latin typeface="Times New Roman" panose="02020603050405020304" pitchFamily="18" charset="0"/>
                <a:cs typeface="Times New Roman" panose="02020603050405020304" pitchFamily="18" charset="0"/>
              </a:rPr>
              <a:t>bảo</a:t>
            </a:r>
            <a:r>
              <a:rPr lang="en-US" sz="2900" b="1" dirty="0">
                <a:solidFill>
                  <a:srgbClr val="CC0000"/>
                </a:solidFill>
                <a:latin typeface="Times New Roman" panose="02020603050405020304" pitchFamily="18" charset="0"/>
                <a:cs typeface="Times New Roman" panose="02020603050405020304" pitchFamily="18" charset="0"/>
              </a:rPr>
              <a:t> </a:t>
            </a:r>
            <a:r>
              <a:rPr lang="en-US" sz="2900" b="1" dirty="0" err="1">
                <a:solidFill>
                  <a:srgbClr val="CC0000"/>
                </a:solidFill>
                <a:latin typeface="Times New Roman" panose="02020603050405020304" pitchFamily="18" charset="0"/>
                <a:cs typeface="Times New Roman" panose="02020603050405020304" pitchFamily="18" charset="0"/>
              </a:rPr>
              <a:t>quản</a:t>
            </a:r>
            <a:r>
              <a:rPr lang="en-US" sz="2900" b="1" dirty="0">
                <a:solidFill>
                  <a:srgbClr val="CC0000"/>
                </a:solidFill>
                <a:latin typeface="Times New Roman" panose="02020603050405020304" pitchFamily="18" charset="0"/>
                <a:cs typeface="Times New Roman" panose="02020603050405020304" pitchFamily="18" charset="0"/>
              </a:rPr>
              <a:t> </a:t>
            </a:r>
            <a:br>
              <a:rPr lang="en-US" sz="2900" dirty="0">
                <a:solidFill>
                  <a:srgbClr val="006600"/>
                </a:solidFill>
                <a:latin typeface="Times New Roman" panose="02020603050405020304" pitchFamily="18" charset="0"/>
                <a:cs typeface="Times New Roman" panose="02020603050405020304" pitchFamily="18" charset="0"/>
              </a:rPr>
            </a:br>
            <a:r>
              <a:rPr lang="en-US" sz="2900" dirty="0">
                <a:solidFill>
                  <a:srgbClr val="006600"/>
                </a:solidFill>
                <a:latin typeface="Times New Roman" panose="02020603050405020304" pitchFamily="18" charset="0"/>
                <a:cs typeface="Times New Roman" panose="02020603050405020304" pitchFamily="18" charset="0"/>
              </a:rPr>
              <a:t> </a:t>
            </a:r>
            <a:r>
              <a:rPr lang="en-US" sz="2900" b="0" dirty="0">
                <a:solidFill>
                  <a:srgbClr val="333300"/>
                </a:solidFill>
                <a:latin typeface="Times New Roman" panose="02020603050405020304" pitchFamily="18" charset="0"/>
                <a:cs typeface="Times New Roman" panose="02020603050405020304" pitchFamily="18" charset="0"/>
              </a:rPr>
              <a:t>-</a:t>
            </a:r>
            <a:r>
              <a:rPr lang="en-US" sz="2900" dirty="0">
                <a:solidFill>
                  <a:srgbClr val="333300"/>
                </a:solidFill>
                <a:latin typeface="Times New Roman" panose="02020603050405020304" pitchFamily="18" charset="0"/>
                <a:cs typeface="Times New Roman" panose="02020603050405020304" pitchFamily="18" charset="0"/>
              </a:rPr>
              <a:t> </a:t>
            </a:r>
            <a:r>
              <a:rPr lang="en-US" sz="2900" b="0" dirty="0">
                <a:solidFill>
                  <a:srgbClr val="333300"/>
                </a:solidFill>
                <a:latin typeface="Times New Roman" panose="02020603050405020304" pitchFamily="18" charset="0"/>
                <a:cs typeface="Times New Roman" panose="02020603050405020304" pitchFamily="18" charset="0"/>
              </a:rPr>
              <a:t>MC </a:t>
            </a:r>
            <a:r>
              <a:rPr lang="en-US" sz="2900" b="0" dirty="0" err="1">
                <a:solidFill>
                  <a:srgbClr val="333300"/>
                </a:solidFill>
                <a:latin typeface="Times New Roman" panose="02020603050405020304" pitchFamily="18" charset="0"/>
                <a:cs typeface="Times New Roman" panose="02020603050405020304" pitchFamily="18" charset="0"/>
              </a:rPr>
              <a:t>đã</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mã</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hóa</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được</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lập</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thành</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Danh</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mục</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mã</a:t>
            </a:r>
            <a:r>
              <a:rPr lang="en-US" sz="2900" b="0" dirty="0">
                <a:solidFill>
                  <a:srgbClr val="333300"/>
                </a:solidFill>
                <a:latin typeface="Times New Roman" panose="02020603050405020304" pitchFamily="18" charset="0"/>
                <a:cs typeface="Times New Roman" panose="02020603050405020304" pitchFamily="18" charset="0"/>
              </a:rPr>
              <a:t> MC.</a:t>
            </a:r>
            <a:br>
              <a:rPr lang="en-US" sz="2900" b="0" dirty="0">
                <a:solidFill>
                  <a:srgbClr val="333300"/>
                </a:solidFill>
                <a:latin typeface="Times New Roman" panose="02020603050405020304" pitchFamily="18" charset="0"/>
                <a:cs typeface="Times New Roman" panose="02020603050405020304" pitchFamily="18" charset="0"/>
              </a:rPr>
            </a:b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Lưu</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trữ</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và</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bảo</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quản</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theo</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quy</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định</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của</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Luật</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lưu</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trữ</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và</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các</a:t>
            </a:r>
            <a:r>
              <a:rPr lang="en-US" sz="2900" b="0" dirty="0">
                <a:solidFill>
                  <a:srgbClr val="333300"/>
                </a:solidFill>
                <a:latin typeface="Times New Roman" panose="02020603050405020304" pitchFamily="18" charset="0"/>
                <a:cs typeface="Times New Roman" panose="02020603050405020304" pitchFamily="18" charset="0"/>
              </a:rPr>
              <a:t> VB </a:t>
            </a:r>
            <a:r>
              <a:rPr lang="en-US" sz="2900" b="0" dirty="0" err="1">
                <a:solidFill>
                  <a:srgbClr val="333300"/>
                </a:solidFill>
                <a:latin typeface="Times New Roman" panose="02020603050405020304" pitchFamily="18" charset="0"/>
                <a:cs typeface="Times New Roman" panose="02020603050405020304" pitchFamily="18" charset="0"/>
              </a:rPr>
              <a:t>hiện</a:t>
            </a:r>
            <a:r>
              <a:rPr lang="en-US" sz="2900" b="0" dirty="0">
                <a:solidFill>
                  <a:srgbClr val="333300"/>
                </a:solidFill>
                <a:latin typeface="Times New Roman" panose="02020603050405020304" pitchFamily="18" charset="0"/>
                <a:cs typeface="Times New Roman" panose="02020603050405020304" pitchFamily="18" charset="0"/>
              </a:rPr>
              <a:t> </a:t>
            </a:r>
            <a:r>
              <a:rPr lang="en-US" sz="2900" b="0" dirty="0" err="1">
                <a:solidFill>
                  <a:srgbClr val="333300"/>
                </a:solidFill>
                <a:latin typeface="Times New Roman" panose="02020603050405020304" pitchFamily="18" charset="0"/>
                <a:cs typeface="Times New Roman" panose="02020603050405020304" pitchFamily="18" charset="0"/>
              </a:rPr>
              <a:t>hành</a:t>
            </a:r>
            <a:r>
              <a:rPr lang="en-US" sz="2900" b="0" dirty="0">
                <a:solidFill>
                  <a:srgbClr val="333300"/>
                </a:solidFill>
                <a:latin typeface="Times New Roman" panose="02020603050405020304" pitchFamily="18" charset="0"/>
                <a:cs typeface="Times New Roman" panose="02020603050405020304" pitchFamily="18" charset="0"/>
              </a:rPr>
              <a:t>.</a:t>
            </a:r>
          </a:p>
        </p:txBody>
      </p:sp>
      <p:sp>
        <p:nvSpPr>
          <p:cNvPr id="6" name="Rectangle 2">
            <a:extLst>
              <a:ext uri="{FF2B5EF4-FFF2-40B4-BE49-F238E27FC236}">
                <a16:creationId xmlns:a16="http://schemas.microsoft.com/office/drawing/2014/main" id="{787FA342-5BF3-481C-B7A8-460E4E1C3E05}"/>
              </a:ext>
            </a:extLst>
          </p:cNvPr>
          <p:cNvSpPr txBox="1">
            <a:spLocks noChangeArrowheads="1"/>
          </p:cNvSpPr>
          <p:nvPr/>
        </p:nvSpPr>
        <p:spPr>
          <a:xfrm>
            <a:off x="0" y="10731"/>
            <a:ext cx="91440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altLang="en-US" sz="3200">
                <a:solidFill>
                  <a:srgbClr val="FF0000"/>
                </a:solidFill>
              </a:rPr>
              <a:t>Bước 3. THU THẬP, XỬ LÝ VÀ PHÂN TÍCH</a:t>
            </a:r>
            <a:br>
              <a:rPr lang="en-US" altLang="en-US" sz="3200">
                <a:solidFill>
                  <a:srgbClr val="FF0000"/>
                </a:solidFill>
              </a:rPr>
            </a:br>
            <a:r>
              <a:rPr lang="en-US" altLang="en-US" sz="3200">
                <a:solidFill>
                  <a:srgbClr val="FF0000"/>
                </a:solidFill>
              </a:rPr>
              <a:t>CÁC MINH CHỨNG</a:t>
            </a:r>
            <a:endParaRPr lang="en-US" altLang="en-US" sz="3200" dirty="0">
              <a:solidFill>
                <a:srgbClr val="FF0000"/>
              </a:solidFill>
              <a:latin typeface=".Vn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A73C1-645D-42E1-B83D-72803D2CBF30}"/>
              </a:ext>
            </a:extLst>
          </p:cNvPr>
          <p:cNvSpPr>
            <a:spLocks noGrp="1"/>
          </p:cNvSpPr>
          <p:nvPr>
            <p:ph type="title"/>
          </p:nvPr>
        </p:nvSpPr>
        <p:spPr>
          <a:xfrm>
            <a:off x="480218" y="3429000"/>
            <a:ext cx="8183563" cy="533400"/>
          </a:xfrm>
        </p:spPr>
        <p:txBody>
          <a:bodyPr>
            <a:noAutofit/>
          </a:bodyPr>
          <a:lstStyle/>
          <a:p>
            <a:pPr>
              <a:defRPr/>
            </a:pPr>
            <a:br>
              <a:rPr lang="en-US" sz="2800">
                <a:latin typeface="Times New Roman" panose="02020603050405020304" pitchFamily="18" charset="0"/>
                <a:cs typeface="Times New Roman" panose="02020603050405020304" pitchFamily="18" charset="0"/>
              </a:rPr>
            </a:br>
            <a:r>
              <a:rPr lang="en-US" sz="2800">
                <a:latin typeface="Times New Roman" panose="02020603050405020304" pitchFamily="18" charset="0"/>
                <a:cs typeface="Times New Roman" panose="02020603050405020304" pitchFamily="18" charset="0"/>
              </a:rPr>
              <a:t>Quy ước</a:t>
            </a:r>
            <a:r>
              <a:rPr lang="vi-VN" sz="2800">
                <a:latin typeface="Times New Roman" panose="02020603050405020304" pitchFamily="18" charset="0"/>
                <a:cs typeface="Times New Roman" panose="02020603050405020304" pitchFamily="18" charset="0"/>
              </a:rPr>
              <a:t>:</a:t>
            </a:r>
            <a:r>
              <a:rPr lang="vi-VN" sz="2800" b="1">
                <a:latin typeface="Times New Roman" panose="02020603050405020304" pitchFamily="18" charset="0"/>
                <a:cs typeface="Times New Roman" panose="02020603050405020304" pitchFamily="18" charset="0"/>
              </a:rPr>
              <a:t> </a:t>
            </a:r>
            <a:r>
              <a:rPr lang="vi-VN" sz="2800">
                <a:solidFill>
                  <a:srgbClr val="FF0000"/>
                </a:solidFill>
                <a:latin typeface="Times New Roman" panose="02020603050405020304" pitchFamily="18" charset="0"/>
                <a:cs typeface="Times New Roman" panose="02020603050405020304" pitchFamily="18" charset="0"/>
              </a:rPr>
              <a:t>[</a:t>
            </a:r>
            <a:r>
              <a:rPr lang="vi-VN" sz="2800" b="1">
                <a:solidFill>
                  <a:srgbClr val="FF0000"/>
                </a:solidFill>
                <a:latin typeface="Times New Roman" panose="02020603050405020304" pitchFamily="18" charset="0"/>
                <a:cs typeface="Times New Roman" panose="02020603050405020304" pitchFamily="18" charset="0"/>
              </a:rPr>
              <a:t>Hn-a-bc-de</a:t>
            </a:r>
            <a:r>
              <a:rPr lang="vi-VN" sz="2800">
                <a:solidFill>
                  <a:srgbClr val="FF0000"/>
                </a:solidFill>
                <a:latin typeface="Times New Roman" panose="02020603050405020304" pitchFamily="18" charset="0"/>
                <a:cs typeface="Times New Roman" panose="02020603050405020304" pitchFamily="18" charset="0"/>
              </a:rPr>
              <a:t>]</a:t>
            </a:r>
            <a:r>
              <a:rPr lang="en-US" sz="2800">
                <a:solidFill>
                  <a:srgbClr val="FF0000"/>
                </a:solidFill>
                <a:latin typeface="Times New Roman" panose="02020603050405020304" pitchFamily="18" charset="0"/>
                <a:cs typeface="Times New Roman" panose="02020603050405020304" pitchFamily="18" charset="0"/>
              </a:rPr>
              <a:t> </a:t>
            </a:r>
            <a:r>
              <a:rPr lang="en-US" sz="2800">
                <a:latin typeface="Times New Roman" panose="02020603050405020304" pitchFamily="18" charset="0"/>
                <a:cs typeface="Times New Roman" panose="02020603050405020304" pitchFamily="18" charset="0"/>
              </a:rPr>
              <a:t>cho </a:t>
            </a:r>
            <a:r>
              <a:rPr lang="en-US" sz="2800">
                <a:solidFill>
                  <a:srgbClr val="FF0000"/>
                </a:solidFill>
                <a:latin typeface="Times New Roman" panose="02020603050405020304" pitchFamily="18" charset="0"/>
                <a:cs typeface="Times New Roman" panose="02020603050405020304" pitchFamily="18" charset="0"/>
              </a:rPr>
              <a:t>Mức 1-2-3</a:t>
            </a:r>
            <a:r>
              <a:rPr lang="vi-VN" sz="2800">
                <a:latin typeface="Times New Roman" panose="02020603050405020304" pitchFamily="18" charset="0"/>
                <a:cs typeface="Times New Roman" panose="02020603050405020304" pitchFamily="18" charset="0"/>
              </a:rPr>
              <a:t>. Trong đó</a:t>
            </a:r>
            <a:r>
              <a:rPr lang="en-US" sz="2800">
                <a:latin typeface="Times New Roman" panose="02020603050405020304" pitchFamily="18" charset="0"/>
                <a:cs typeface="Times New Roman" panose="02020603050405020304" pitchFamily="18" charset="0"/>
              </a:rPr>
              <a:t>: </a:t>
            </a:r>
            <a:br>
              <a:rPr lang="en-US" sz="2800">
                <a:latin typeface="Times New Roman" panose="02020603050405020304" pitchFamily="18"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r>
              <a:rPr lang="en-US" sz="2800">
                <a:latin typeface="Times New Roman" panose="02020603050405020304" pitchFamily="18" charset="0"/>
                <a:cs typeface="Times New Roman" panose="02020603050405020304" pitchFamily="18" charset="0"/>
              </a:rPr>
              <a:t>- </a:t>
            </a:r>
            <a:r>
              <a:rPr lang="vi-VN" sz="2800" b="1">
                <a:solidFill>
                  <a:srgbClr val="FF0000"/>
                </a:solidFill>
                <a:latin typeface="Times New Roman" panose="02020603050405020304" pitchFamily="18" charset="0"/>
                <a:cs typeface="Times New Roman" panose="02020603050405020304" pitchFamily="18" charset="0"/>
              </a:rPr>
              <a:t>H</a:t>
            </a:r>
            <a:r>
              <a:rPr lang="en-US" sz="2800">
                <a:latin typeface="Times New Roman" panose="02020603050405020304" pitchFamily="18" charset="0"/>
                <a:cs typeface="Times New Roman" panose="02020603050405020304" pitchFamily="18" charset="0"/>
              </a:rPr>
              <a:t> là h</a:t>
            </a:r>
            <a:r>
              <a:rPr lang="vi-VN" sz="2800">
                <a:latin typeface="Times New Roman" panose="02020603050405020304" pitchFamily="18" charset="0"/>
                <a:cs typeface="Times New Roman" panose="02020603050405020304" pitchFamily="18" charset="0"/>
              </a:rPr>
              <a:t>ộp (cặp) đựng MC</a:t>
            </a:r>
            <a:r>
              <a:rPr lang="en-US" sz="2800">
                <a:latin typeface="Times New Roman" panose="02020603050405020304" pitchFamily="18" charset="0"/>
                <a:cs typeface="Times New Roman" panose="02020603050405020304" pitchFamily="18" charset="0"/>
              </a:rPr>
              <a:t>; </a:t>
            </a:r>
            <a:r>
              <a:rPr lang="vi-VN" sz="2800">
                <a:latin typeface="Times New Roman" panose="02020603050405020304" pitchFamily="18" charset="0"/>
                <a:cs typeface="Times New Roman" panose="02020603050405020304" pitchFamily="18" charset="0"/>
              </a:rPr>
              <a:t>n</a:t>
            </a:r>
            <a:r>
              <a:rPr lang="en-US" sz="2800">
                <a:latin typeface="Times New Roman" panose="02020603050405020304" pitchFamily="18" charset="0"/>
                <a:cs typeface="Times New Roman" panose="02020603050405020304" pitchFamily="18" charset="0"/>
              </a:rPr>
              <a:t> là s</a:t>
            </a:r>
            <a:r>
              <a:rPr lang="vi-VN" sz="2800">
                <a:latin typeface="Times New Roman" panose="02020603050405020304" pitchFamily="18" charset="0"/>
                <a:cs typeface="Times New Roman" panose="02020603050405020304" pitchFamily="18" charset="0"/>
              </a:rPr>
              <a:t>ố thứ tự của hộp (cặp) đựng </a:t>
            </a:r>
            <a:r>
              <a:rPr lang="en-US" sz="2800">
                <a:latin typeface="Times New Roman" panose="02020603050405020304" pitchFamily="18" charset="0"/>
                <a:cs typeface="Times New Roman" panose="02020603050405020304" pitchFamily="18" charset="0"/>
              </a:rPr>
              <a:t>minh chứng</a:t>
            </a:r>
            <a:r>
              <a:rPr lang="vi-VN" sz="2800">
                <a:latin typeface="Times New Roman" panose="02020603050405020304" pitchFamily="18" charset="0"/>
                <a:cs typeface="Times New Roman" panose="02020603050405020304" pitchFamily="18" charset="0"/>
              </a:rPr>
              <a:t> được đánh số từ 1 đến hết</a:t>
            </a:r>
            <a:r>
              <a:rPr lang="en-US" sz="2800">
                <a:latin typeface="Times New Roman" panose="02020603050405020304" pitchFamily="18" charset="0"/>
                <a:cs typeface="Times New Roman" panose="02020603050405020304" pitchFamily="18" charset="0"/>
              </a:rPr>
              <a:t> (n có thể có 2 chữ số); </a:t>
            </a:r>
            <a:br>
              <a:rPr lang="en-US" sz="2800">
                <a:latin typeface="Times New Roman" panose="02020603050405020304" pitchFamily="18" charset="0"/>
                <a:cs typeface="Times New Roman" panose="02020603050405020304" pitchFamily="18" charset="0"/>
              </a:rPr>
            </a:br>
            <a:r>
              <a:rPr lang="en-US" sz="2800">
                <a:latin typeface="Times New Roman" panose="02020603050405020304" pitchFamily="18" charset="0"/>
                <a:cs typeface="Times New Roman" panose="02020603050405020304" pitchFamily="18" charset="0"/>
              </a:rPr>
              <a:t>- </a:t>
            </a:r>
            <a:r>
              <a:rPr lang="vi-VN" sz="2800" b="1">
                <a:solidFill>
                  <a:srgbClr val="FF0000"/>
                </a:solidFill>
                <a:latin typeface="Times New Roman" panose="02020603050405020304" pitchFamily="18" charset="0"/>
                <a:cs typeface="Times New Roman" panose="02020603050405020304" pitchFamily="18" charset="0"/>
              </a:rPr>
              <a:t>a</a:t>
            </a:r>
            <a:r>
              <a:rPr lang="en-US" sz="2800">
                <a:latin typeface="Times New Roman" panose="02020603050405020304" pitchFamily="18" charset="0"/>
                <a:cs typeface="Times New Roman" panose="02020603050405020304" pitchFamily="18" charset="0"/>
              </a:rPr>
              <a:t> là s</a:t>
            </a:r>
            <a:r>
              <a:rPr lang="vi-VN" sz="2800">
                <a:latin typeface="Times New Roman" panose="02020603050405020304" pitchFamily="18" charset="0"/>
                <a:cs typeface="Times New Roman" panose="02020603050405020304" pitchFamily="18" charset="0"/>
              </a:rPr>
              <a:t>ố thứ tự của tiêu chuẩn; </a:t>
            </a:r>
            <a:br>
              <a:rPr lang="en-US" sz="2800">
                <a:latin typeface="Times New Roman" panose="02020603050405020304" pitchFamily="18" charset="0"/>
                <a:cs typeface="Times New Roman" panose="02020603050405020304" pitchFamily="18" charset="0"/>
              </a:rPr>
            </a:br>
            <a:r>
              <a:rPr lang="en-US" sz="2800">
                <a:latin typeface="Times New Roman" panose="02020603050405020304" pitchFamily="18" charset="0"/>
                <a:cs typeface="Times New Roman" panose="02020603050405020304" pitchFamily="18" charset="0"/>
              </a:rPr>
              <a:t>- </a:t>
            </a:r>
            <a:r>
              <a:rPr lang="vi-VN" sz="2800" b="1">
                <a:solidFill>
                  <a:srgbClr val="FF0000"/>
                </a:solidFill>
                <a:latin typeface="Times New Roman" panose="02020603050405020304" pitchFamily="18" charset="0"/>
                <a:cs typeface="Times New Roman" panose="02020603050405020304" pitchFamily="18" charset="0"/>
              </a:rPr>
              <a:t>bc</a:t>
            </a:r>
            <a:r>
              <a:rPr lang="en-US" sz="2800">
                <a:latin typeface="Times New Roman" panose="02020603050405020304" pitchFamily="18" charset="0"/>
                <a:cs typeface="Times New Roman" panose="02020603050405020304" pitchFamily="18" charset="0"/>
              </a:rPr>
              <a:t> là s</a:t>
            </a:r>
            <a:r>
              <a:rPr lang="vi-VN" sz="2800">
                <a:latin typeface="Times New Roman" panose="02020603050405020304" pitchFamily="18" charset="0"/>
                <a:cs typeface="Times New Roman" panose="02020603050405020304" pitchFamily="18" charset="0"/>
              </a:rPr>
              <a:t>ố thứ tự của tiêu chí (từ </a:t>
            </a:r>
            <a:r>
              <a:rPr lang="en-US" sz="2800">
                <a:latin typeface="Times New Roman" panose="02020603050405020304" pitchFamily="18" charset="0"/>
                <a:cs typeface="Times New Roman" panose="02020603050405020304" pitchFamily="18" charset="0"/>
              </a:rPr>
              <a:t>t</a:t>
            </a:r>
            <a:r>
              <a:rPr lang="vi-VN" sz="2800">
                <a:latin typeface="Times New Roman" panose="02020603050405020304" pitchFamily="18" charset="0"/>
                <a:cs typeface="Times New Roman" panose="02020603050405020304" pitchFamily="18" charset="0"/>
              </a:rPr>
              <a:t>iêu chí 1 đến 9, chữ b là số 0); </a:t>
            </a:r>
            <a:br>
              <a:rPr lang="en-US" sz="2800">
                <a:latin typeface="Times New Roman" panose="02020603050405020304" pitchFamily="18" charset="0"/>
                <a:cs typeface="Times New Roman" panose="02020603050405020304" pitchFamily="18" charset="0"/>
              </a:rPr>
            </a:br>
            <a:r>
              <a:rPr lang="en-US" sz="2800">
                <a:latin typeface="Times New Roman" panose="02020603050405020304" pitchFamily="18" charset="0"/>
                <a:cs typeface="Times New Roman" panose="02020603050405020304" pitchFamily="18" charset="0"/>
              </a:rPr>
              <a:t>- </a:t>
            </a:r>
            <a:r>
              <a:rPr lang="vi-VN" sz="2800" b="1">
                <a:solidFill>
                  <a:srgbClr val="FF0000"/>
                </a:solidFill>
                <a:latin typeface="Times New Roman" panose="02020603050405020304" pitchFamily="18" charset="0"/>
                <a:cs typeface="Times New Roman" panose="02020603050405020304" pitchFamily="18" charset="0"/>
              </a:rPr>
              <a:t>de</a:t>
            </a:r>
            <a:r>
              <a:rPr lang="en-US" sz="2800">
                <a:latin typeface="Times New Roman" panose="02020603050405020304" pitchFamily="18" charset="0"/>
                <a:cs typeface="Times New Roman" panose="02020603050405020304" pitchFamily="18" charset="0"/>
              </a:rPr>
              <a:t> là s</a:t>
            </a:r>
            <a:r>
              <a:rPr lang="vi-VN" sz="2800">
                <a:latin typeface="Times New Roman" panose="02020603050405020304" pitchFamily="18" charset="0"/>
                <a:cs typeface="Times New Roman" panose="02020603050405020304" pitchFamily="18" charset="0"/>
              </a:rPr>
              <a:t>ố thứ tự của </a:t>
            </a:r>
            <a:r>
              <a:rPr lang="en-US" sz="2800">
                <a:latin typeface="Times New Roman" panose="02020603050405020304" pitchFamily="18" charset="0"/>
                <a:cs typeface="Times New Roman" panose="02020603050405020304" pitchFamily="18" charset="0"/>
              </a:rPr>
              <a:t>minh chứng</a:t>
            </a:r>
            <a:r>
              <a:rPr lang="vi-VN" sz="2800">
                <a:latin typeface="Times New Roman" panose="02020603050405020304" pitchFamily="18" charset="0"/>
                <a:cs typeface="Times New Roman" panose="02020603050405020304" pitchFamily="18" charset="0"/>
              </a:rPr>
              <a:t> theo từng tiêu chí (</a:t>
            </a:r>
            <a:r>
              <a:rPr lang="en-US" sz="2800">
                <a:latin typeface="Times New Roman" panose="02020603050405020304" pitchFamily="18" charset="0"/>
                <a:cs typeface="Times New Roman" panose="02020603050405020304" pitchFamily="18" charset="0"/>
              </a:rPr>
              <a:t>minh chứng</a:t>
            </a:r>
            <a:r>
              <a:rPr lang="vi-VN" sz="2800">
                <a:latin typeface="Times New Roman" panose="02020603050405020304" pitchFamily="18" charset="0"/>
                <a:cs typeface="Times New Roman" panose="02020603050405020304" pitchFamily="18" charset="0"/>
              </a:rPr>
              <a:t> thứ nhất viết 01, thứ 15 viết 15)</a:t>
            </a:r>
            <a:r>
              <a:rPr lang="en-US" sz="2800">
                <a:latin typeface="Times New Roman" panose="02020603050405020304" pitchFamily="18" charset="0"/>
                <a:cs typeface="Times New Roman" panose="02020603050405020304" pitchFamily="18" charset="0"/>
              </a:rPr>
              <a:t>. </a:t>
            </a:r>
            <a:br>
              <a:rPr lang="en-US" sz="2800">
                <a:latin typeface="Times New Roman" panose="02020603050405020304" pitchFamily="18"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r>
              <a:rPr lang="vi-VN" sz="2800">
                <a:latin typeface="Times New Roman" panose="02020603050405020304" pitchFamily="18" charset="0"/>
                <a:cs typeface="Times New Roman" panose="02020603050405020304" pitchFamily="18" charset="0"/>
              </a:rPr>
              <a:t>Ví  dụ: [H1-1-01-01]</a:t>
            </a:r>
            <a:r>
              <a:rPr lang="en-US" sz="2800">
                <a:latin typeface="Times New Roman" panose="02020603050405020304" pitchFamily="18" charset="0"/>
                <a:cs typeface="Times New Roman" panose="02020603050405020304" pitchFamily="18" charset="0"/>
              </a:rPr>
              <a:t> l</a:t>
            </a:r>
            <a:r>
              <a:rPr lang="vi-VN" sz="2800">
                <a:latin typeface="Times New Roman" panose="02020603050405020304" pitchFamily="18" charset="0"/>
                <a:cs typeface="Times New Roman" panose="02020603050405020304" pitchFamily="18" charset="0"/>
              </a:rPr>
              <a:t>à </a:t>
            </a:r>
            <a:r>
              <a:rPr lang="en-US" sz="2800">
                <a:latin typeface="Times New Roman" panose="02020603050405020304" pitchFamily="18" charset="0"/>
                <a:cs typeface="Times New Roman" panose="02020603050405020304" pitchFamily="18" charset="0"/>
              </a:rPr>
              <a:t>minh chứng</a:t>
            </a:r>
            <a:r>
              <a:rPr lang="vi-VN" sz="2800">
                <a:latin typeface="Times New Roman" panose="02020603050405020304" pitchFamily="18" charset="0"/>
                <a:cs typeface="Times New Roman" panose="02020603050405020304" pitchFamily="18" charset="0"/>
              </a:rPr>
              <a:t> thứ nhất của </a:t>
            </a:r>
            <a:r>
              <a:rPr lang="en-US" sz="2800">
                <a:latin typeface="Times New Roman" panose="02020603050405020304" pitchFamily="18" charset="0"/>
                <a:cs typeface="Times New Roman" panose="02020603050405020304" pitchFamily="18" charset="0"/>
              </a:rPr>
              <a:t>t</a:t>
            </a:r>
            <a:r>
              <a:rPr lang="vi-VN" sz="2800">
                <a:latin typeface="Times New Roman" panose="02020603050405020304" pitchFamily="18" charset="0"/>
                <a:cs typeface="Times New Roman" panose="02020603050405020304" pitchFamily="18" charset="0"/>
              </a:rPr>
              <a:t>iêu chí 1 thuộc </a:t>
            </a:r>
            <a:r>
              <a:rPr lang="en-US" sz="2800">
                <a:latin typeface="Times New Roman" panose="02020603050405020304" pitchFamily="18" charset="0"/>
                <a:cs typeface="Times New Roman" panose="02020603050405020304" pitchFamily="18" charset="0"/>
              </a:rPr>
              <a:t>t</a:t>
            </a:r>
            <a:r>
              <a:rPr lang="vi-VN" sz="2800">
                <a:latin typeface="Times New Roman" panose="02020603050405020304" pitchFamily="18" charset="0"/>
                <a:cs typeface="Times New Roman" panose="02020603050405020304" pitchFamily="18" charset="0"/>
              </a:rPr>
              <a:t>iêu chuẩn 1, được đặt ở </a:t>
            </a:r>
            <a:r>
              <a:rPr lang="en-US" sz="2800">
                <a:latin typeface="Times New Roman" panose="02020603050405020304" pitchFamily="18" charset="0"/>
                <a:cs typeface="Times New Roman" panose="02020603050405020304" pitchFamily="18" charset="0"/>
              </a:rPr>
              <a:t>h</a:t>
            </a:r>
            <a:r>
              <a:rPr lang="vi-VN" sz="2800">
                <a:latin typeface="Times New Roman" panose="02020603050405020304" pitchFamily="18" charset="0"/>
                <a:cs typeface="Times New Roman" panose="02020603050405020304" pitchFamily="18" charset="0"/>
              </a:rPr>
              <a:t>ộp 1; </a:t>
            </a:r>
            <a:endParaRPr lang="en-US" sz="2800" b="0" dirty="0">
              <a:solidFill>
                <a:srgbClr val="333300"/>
              </a:solidFill>
              <a:latin typeface="Times New Roman" panose="02020603050405020304" pitchFamily="18" charset="0"/>
              <a:cs typeface="Times New Roman" panose="02020603050405020304" pitchFamily="18" charset="0"/>
            </a:endParaRPr>
          </a:p>
        </p:txBody>
      </p:sp>
      <p:sp>
        <p:nvSpPr>
          <p:cNvPr id="6" name="Rectangle 2">
            <a:extLst>
              <a:ext uri="{FF2B5EF4-FFF2-40B4-BE49-F238E27FC236}">
                <a16:creationId xmlns:a16="http://schemas.microsoft.com/office/drawing/2014/main" id="{787FA342-5BF3-481C-B7A8-460E4E1C3E05}"/>
              </a:ext>
            </a:extLst>
          </p:cNvPr>
          <p:cNvSpPr txBox="1">
            <a:spLocks noChangeArrowheads="1"/>
          </p:cNvSpPr>
          <p:nvPr/>
        </p:nvSpPr>
        <p:spPr>
          <a:xfrm>
            <a:off x="0" y="10731"/>
            <a:ext cx="91440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altLang="en-US" sz="3200">
                <a:solidFill>
                  <a:srgbClr val="FF0000"/>
                </a:solidFill>
              </a:rPr>
              <a:t>Bước 3. THU THẬP, XỬ LÝ VÀ PHÂN TÍCH</a:t>
            </a:r>
            <a:br>
              <a:rPr lang="en-US" altLang="en-US" sz="3200">
                <a:solidFill>
                  <a:srgbClr val="FF0000"/>
                </a:solidFill>
              </a:rPr>
            </a:br>
            <a:r>
              <a:rPr lang="en-US" altLang="en-US" sz="3200">
                <a:solidFill>
                  <a:srgbClr val="FF0000"/>
                </a:solidFill>
              </a:rPr>
              <a:t>CÁC MINH CHỨNG</a:t>
            </a:r>
            <a:endParaRPr lang="en-US" altLang="en-US" sz="3200" dirty="0">
              <a:solidFill>
                <a:srgbClr val="FF0000"/>
              </a:solidFill>
              <a:latin typeface=".VnArial" pitchFamily="34" charset="0"/>
            </a:endParaRPr>
          </a:p>
        </p:txBody>
      </p:sp>
    </p:spTree>
    <p:extLst>
      <p:ext uri="{BB962C8B-B14F-4D97-AF65-F5344CB8AC3E}">
        <p14:creationId xmlns:p14="http://schemas.microsoft.com/office/powerpoint/2010/main" val="15784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A73C1-645D-42E1-B83D-72803D2CBF30}"/>
              </a:ext>
            </a:extLst>
          </p:cNvPr>
          <p:cNvSpPr>
            <a:spLocks noGrp="1"/>
          </p:cNvSpPr>
          <p:nvPr>
            <p:ph type="title"/>
          </p:nvPr>
        </p:nvSpPr>
        <p:spPr>
          <a:xfrm>
            <a:off x="480218" y="3429000"/>
            <a:ext cx="8183563" cy="533400"/>
          </a:xfrm>
        </p:spPr>
        <p:txBody>
          <a:bodyPr>
            <a:noAutofit/>
          </a:bodyPr>
          <a:lstStyle/>
          <a:p>
            <a:pPr>
              <a:defRPr/>
            </a:pPr>
            <a:br>
              <a:rPr lang="en-US" sz="2800">
                <a:latin typeface="Times New Roman" panose="02020603050405020304" pitchFamily="18" charset="0"/>
                <a:cs typeface="Times New Roman" panose="02020603050405020304" pitchFamily="18" charset="0"/>
              </a:rPr>
            </a:br>
            <a:r>
              <a:rPr lang="en-US" sz="2800">
                <a:latin typeface="Times New Roman" panose="02020603050405020304" pitchFamily="18" charset="0"/>
                <a:cs typeface="Times New Roman" panose="02020603050405020304" pitchFamily="18" charset="0"/>
              </a:rPr>
              <a:t>Quy ước</a:t>
            </a:r>
            <a:r>
              <a:rPr lang="vi-VN" sz="2800">
                <a:latin typeface="Times New Roman" panose="02020603050405020304" pitchFamily="18" charset="0"/>
                <a:cs typeface="Times New Roman" panose="02020603050405020304" pitchFamily="18" charset="0"/>
              </a:rPr>
              <a:t>:</a:t>
            </a:r>
            <a:r>
              <a:rPr lang="vi-VN" sz="2800" b="1">
                <a:latin typeface="Times New Roman" panose="02020603050405020304" pitchFamily="18" charset="0"/>
                <a:cs typeface="Times New Roman" panose="02020603050405020304" pitchFamily="18" charset="0"/>
              </a:rPr>
              <a:t> </a:t>
            </a:r>
            <a:r>
              <a:rPr lang="vi-VN" sz="2800">
                <a:solidFill>
                  <a:srgbClr val="FF0000"/>
                </a:solidFill>
                <a:latin typeface="Times New Roman" panose="02020603050405020304" pitchFamily="18" charset="0"/>
                <a:cs typeface="Times New Roman" panose="02020603050405020304" pitchFamily="18" charset="0"/>
              </a:rPr>
              <a:t>[</a:t>
            </a:r>
            <a:r>
              <a:rPr lang="vi-VN" sz="2800" b="1">
                <a:solidFill>
                  <a:srgbClr val="FF0000"/>
                </a:solidFill>
                <a:latin typeface="Times New Roman" panose="02020603050405020304" pitchFamily="18" charset="0"/>
                <a:cs typeface="Times New Roman" panose="02020603050405020304" pitchFamily="18" charset="0"/>
              </a:rPr>
              <a:t>Hn-</a:t>
            </a:r>
            <a:r>
              <a:rPr lang="en-US" sz="2800" b="1">
                <a:solidFill>
                  <a:srgbClr val="FF0000"/>
                </a:solidFill>
                <a:latin typeface="Times New Roman" panose="02020603050405020304" pitchFamily="18" charset="0"/>
                <a:cs typeface="Times New Roman" panose="02020603050405020304" pitchFamily="18" charset="0"/>
              </a:rPr>
              <a:t>M4</a:t>
            </a:r>
            <a:r>
              <a:rPr lang="vi-VN" sz="2800" b="1">
                <a:solidFill>
                  <a:srgbClr val="FF0000"/>
                </a:solidFill>
                <a:latin typeface="Times New Roman" panose="02020603050405020304" pitchFamily="18" charset="0"/>
                <a:cs typeface="Times New Roman" panose="02020603050405020304" pitchFamily="18" charset="0"/>
              </a:rPr>
              <a:t>-</a:t>
            </a:r>
            <a:r>
              <a:rPr lang="en-US" sz="2800" b="1">
                <a:solidFill>
                  <a:srgbClr val="FF0000"/>
                </a:solidFill>
                <a:latin typeface="Times New Roman" panose="02020603050405020304" pitchFamily="18" charset="0"/>
                <a:cs typeface="Times New Roman" panose="02020603050405020304" pitchFamily="18" charset="0"/>
              </a:rPr>
              <a:t>a</a:t>
            </a:r>
            <a:r>
              <a:rPr lang="vi-VN" sz="2800" b="1">
                <a:solidFill>
                  <a:srgbClr val="FF0000"/>
                </a:solidFill>
                <a:latin typeface="Times New Roman" panose="02020603050405020304" pitchFamily="18" charset="0"/>
                <a:cs typeface="Times New Roman" panose="02020603050405020304" pitchFamily="18" charset="0"/>
              </a:rPr>
              <a:t>-</a:t>
            </a:r>
            <a:r>
              <a:rPr lang="en-US" sz="2800" b="1">
                <a:solidFill>
                  <a:srgbClr val="FF0000"/>
                </a:solidFill>
                <a:latin typeface="Times New Roman" panose="02020603050405020304" pitchFamily="18" charset="0"/>
                <a:cs typeface="Times New Roman" panose="02020603050405020304" pitchFamily="18" charset="0"/>
              </a:rPr>
              <a:t>bc</a:t>
            </a:r>
            <a:r>
              <a:rPr lang="vi-VN" sz="2800">
                <a:solidFill>
                  <a:srgbClr val="FF0000"/>
                </a:solidFill>
                <a:latin typeface="Times New Roman" panose="02020603050405020304" pitchFamily="18" charset="0"/>
                <a:cs typeface="Times New Roman" panose="02020603050405020304" pitchFamily="18" charset="0"/>
              </a:rPr>
              <a:t>]</a:t>
            </a:r>
            <a:r>
              <a:rPr lang="en-US" sz="2800">
                <a:solidFill>
                  <a:srgbClr val="FF0000"/>
                </a:solidFill>
                <a:latin typeface="Times New Roman" panose="02020603050405020304" pitchFamily="18" charset="0"/>
                <a:cs typeface="Times New Roman" panose="02020603050405020304" pitchFamily="18" charset="0"/>
              </a:rPr>
              <a:t> </a:t>
            </a:r>
            <a:r>
              <a:rPr lang="en-US" sz="2800">
                <a:latin typeface="Times New Roman" panose="02020603050405020304" pitchFamily="18" charset="0"/>
                <a:cs typeface="Times New Roman" panose="02020603050405020304" pitchFamily="18" charset="0"/>
              </a:rPr>
              <a:t>cho </a:t>
            </a:r>
            <a:r>
              <a:rPr lang="en-US" sz="2800">
                <a:solidFill>
                  <a:srgbClr val="FF0000"/>
                </a:solidFill>
                <a:latin typeface="Times New Roman" panose="02020603050405020304" pitchFamily="18" charset="0"/>
                <a:cs typeface="Times New Roman" panose="02020603050405020304" pitchFamily="18" charset="0"/>
              </a:rPr>
              <a:t>Mức 4</a:t>
            </a:r>
            <a:r>
              <a:rPr lang="vi-VN" sz="2800">
                <a:latin typeface="Times New Roman" panose="02020603050405020304" pitchFamily="18" charset="0"/>
                <a:cs typeface="Times New Roman" panose="02020603050405020304" pitchFamily="18" charset="0"/>
              </a:rPr>
              <a:t>. Trong đó</a:t>
            </a:r>
            <a:r>
              <a:rPr lang="en-US" sz="2800">
                <a:latin typeface="Times New Roman" panose="02020603050405020304" pitchFamily="18" charset="0"/>
                <a:cs typeface="Times New Roman" panose="02020603050405020304" pitchFamily="18" charset="0"/>
              </a:rPr>
              <a:t>: </a:t>
            </a:r>
            <a:br>
              <a:rPr lang="en-US" sz="2800">
                <a:latin typeface="Times New Roman" panose="02020603050405020304" pitchFamily="18"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r>
              <a:rPr lang="en-US" sz="2800">
                <a:latin typeface="Times New Roman" panose="02020603050405020304" pitchFamily="18" charset="0"/>
                <a:cs typeface="Times New Roman" panose="02020603050405020304" pitchFamily="18" charset="0"/>
              </a:rPr>
              <a:t>- </a:t>
            </a:r>
            <a:r>
              <a:rPr lang="vi-VN" sz="2800" b="1">
                <a:solidFill>
                  <a:srgbClr val="FF0000"/>
                </a:solidFill>
                <a:latin typeface="Times New Roman" panose="02020603050405020304" pitchFamily="18" charset="0"/>
                <a:cs typeface="Times New Roman" panose="02020603050405020304" pitchFamily="18" charset="0"/>
              </a:rPr>
              <a:t>H</a:t>
            </a:r>
            <a:r>
              <a:rPr lang="en-US" sz="2800">
                <a:latin typeface="Times New Roman" panose="02020603050405020304" pitchFamily="18" charset="0"/>
                <a:cs typeface="Times New Roman" panose="02020603050405020304" pitchFamily="18" charset="0"/>
              </a:rPr>
              <a:t> là h</a:t>
            </a:r>
            <a:r>
              <a:rPr lang="vi-VN" sz="2800">
                <a:latin typeface="Times New Roman" panose="02020603050405020304" pitchFamily="18" charset="0"/>
                <a:cs typeface="Times New Roman" panose="02020603050405020304" pitchFamily="18" charset="0"/>
              </a:rPr>
              <a:t>ộp (cặp) đựng MC</a:t>
            </a:r>
            <a:r>
              <a:rPr lang="en-US" sz="2800">
                <a:latin typeface="Times New Roman" panose="02020603050405020304" pitchFamily="18" charset="0"/>
                <a:cs typeface="Times New Roman" panose="02020603050405020304" pitchFamily="18" charset="0"/>
              </a:rPr>
              <a:t>; </a:t>
            </a:r>
            <a:r>
              <a:rPr lang="vi-VN" sz="2800">
                <a:latin typeface="Times New Roman" panose="02020603050405020304" pitchFamily="18" charset="0"/>
                <a:cs typeface="Times New Roman" panose="02020603050405020304" pitchFamily="18" charset="0"/>
              </a:rPr>
              <a:t>n</a:t>
            </a:r>
            <a:r>
              <a:rPr lang="en-US" sz="2800">
                <a:latin typeface="Times New Roman" panose="02020603050405020304" pitchFamily="18" charset="0"/>
                <a:cs typeface="Times New Roman" panose="02020603050405020304" pitchFamily="18" charset="0"/>
              </a:rPr>
              <a:t> là s</a:t>
            </a:r>
            <a:r>
              <a:rPr lang="vi-VN" sz="2800">
                <a:latin typeface="Times New Roman" panose="02020603050405020304" pitchFamily="18" charset="0"/>
                <a:cs typeface="Times New Roman" panose="02020603050405020304" pitchFamily="18" charset="0"/>
              </a:rPr>
              <a:t>ố thứ tự của hộp (cặp) đựng </a:t>
            </a:r>
            <a:r>
              <a:rPr lang="en-US" sz="2800">
                <a:latin typeface="Times New Roman" panose="02020603050405020304" pitchFamily="18" charset="0"/>
                <a:cs typeface="Times New Roman" panose="02020603050405020304" pitchFamily="18" charset="0"/>
              </a:rPr>
              <a:t>minh chứng</a:t>
            </a:r>
            <a:r>
              <a:rPr lang="vi-VN" sz="2800">
                <a:latin typeface="Times New Roman" panose="02020603050405020304" pitchFamily="18" charset="0"/>
                <a:cs typeface="Times New Roman" panose="02020603050405020304" pitchFamily="18" charset="0"/>
              </a:rPr>
              <a:t> được đánh số từ 1 đến hết</a:t>
            </a:r>
            <a:r>
              <a:rPr lang="en-US" sz="2800">
                <a:latin typeface="Times New Roman" panose="02020603050405020304" pitchFamily="18" charset="0"/>
                <a:cs typeface="Times New Roman" panose="02020603050405020304" pitchFamily="18" charset="0"/>
              </a:rPr>
              <a:t> (n có thể có 2 chữ số); </a:t>
            </a:r>
            <a:br>
              <a:rPr lang="en-US" sz="2800">
                <a:latin typeface="Times New Roman" panose="02020603050405020304" pitchFamily="18" charset="0"/>
                <a:cs typeface="Times New Roman" panose="02020603050405020304" pitchFamily="18" charset="0"/>
              </a:rPr>
            </a:br>
            <a:r>
              <a:rPr lang="en-US" sz="2800">
                <a:latin typeface="Times New Roman" panose="02020603050405020304" pitchFamily="18" charset="0"/>
                <a:cs typeface="Times New Roman" panose="02020603050405020304" pitchFamily="18" charset="0"/>
              </a:rPr>
              <a:t>- </a:t>
            </a:r>
            <a:r>
              <a:rPr lang="en-US" sz="2800" b="1">
                <a:solidFill>
                  <a:srgbClr val="FF0000"/>
                </a:solidFill>
                <a:latin typeface="Times New Roman" panose="02020603050405020304" pitchFamily="18" charset="0"/>
                <a:cs typeface="Times New Roman" panose="02020603050405020304" pitchFamily="18" charset="0"/>
              </a:rPr>
              <a:t>a</a:t>
            </a:r>
            <a:r>
              <a:rPr lang="en-US" sz="2800">
                <a:latin typeface="Times New Roman" panose="02020603050405020304" pitchFamily="18" charset="0"/>
                <a:cs typeface="Times New Roman" panose="02020603050405020304" pitchFamily="18" charset="0"/>
              </a:rPr>
              <a:t> là s</a:t>
            </a:r>
            <a:r>
              <a:rPr lang="vi-VN" sz="2800">
                <a:latin typeface="Times New Roman" panose="02020603050405020304" pitchFamily="18" charset="0"/>
                <a:cs typeface="Times New Roman" panose="02020603050405020304" pitchFamily="18" charset="0"/>
              </a:rPr>
              <a:t>ố thứ tự của tiêu chí (từ </a:t>
            </a:r>
            <a:r>
              <a:rPr lang="en-US" sz="2800">
                <a:latin typeface="Times New Roman" panose="02020603050405020304" pitchFamily="18" charset="0"/>
                <a:cs typeface="Times New Roman" panose="02020603050405020304" pitchFamily="18" charset="0"/>
              </a:rPr>
              <a:t>t</a:t>
            </a:r>
            <a:r>
              <a:rPr lang="vi-VN" sz="2800">
                <a:latin typeface="Times New Roman" panose="02020603050405020304" pitchFamily="18" charset="0"/>
                <a:cs typeface="Times New Roman" panose="02020603050405020304" pitchFamily="18" charset="0"/>
              </a:rPr>
              <a:t>iêu chí 1 đến 9, chữ b là số 0); </a:t>
            </a:r>
            <a:br>
              <a:rPr lang="en-US" sz="2800">
                <a:latin typeface="Times New Roman" panose="02020603050405020304" pitchFamily="18" charset="0"/>
                <a:cs typeface="Times New Roman" panose="02020603050405020304" pitchFamily="18" charset="0"/>
              </a:rPr>
            </a:br>
            <a:r>
              <a:rPr lang="en-US" sz="2800">
                <a:latin typeface="Times New Roman" panose="02020603050405020304" pitchFamily="18" charset="0"/>
                <a:cs typeface="Times New Roman" panose="02020603050405020304" pitchFamily="18" charset="0"/>
              </a:rPr>
              <a:t>- </a:t>
            </a:r>
            <a:r>
              <a:rPr lang="en-US" sz="2800" b="1">
                <a:solidFill>
                  <a:srgbClr val="FF0000"/>
                </a:solidFill>
                <a:latin typeface="Times New Roman" panose="02020603050405020304" pitchFamily="18" charset="0"/>
                <a:cs typeface="Times New Roman" panose="02020603050405020304" pitchFamily="18" charset="0"/>
              </a:rPr>
              <a:t>bc</a:t>
            </a:r>
            <a:r>
              <a:rPr lang="en-US" sz="2800">
                <a:latin typeface="Times New Roman" panose="02020603050405020304" pitchFamily="18" charset="0"/>
                <a:cs typeface="Times New Roman" panose="02020603050405020304" pitchFamily="18" charset="0"/>
              </a:rPr>
              <a:t> là s</a:t>
            </a:r>
            <a:r>
              <a:rPr lang="vi-VN" sz="2800">
                <a:latin typeface="Times New Roman" panose="02020603050405020304" pitchFamily="18" charset="0"/>
                <a:cs typeface="Times New Roman" panose="02020603050405020304" pitchFamily="18" charset="0"/>
              </a:rPr>
              <a:t>ố thứ tự của </a:t>
            </a:r>
            <a:r>
              <a:rPr lang="en-US" sz="2800">
                <a:latin typeface="Times New Roman" panose="02020603050405020304" pitchFamily="18" charset="0"/>
                <a:cs typeface="Times New Roman" panose="02020603050405020304" pitchFamily="18" charset="0"/>
              </a:rPr>
              <a:t>minh chứng</a:t>
            </a:r>
            <a:r>
              <a:rPr lang="vi-VN" sz="2800">
                <a:latin typeface="Times New Roman" panose="02020603050405020304" pitchFamily="18" charset="0"/>
                <a:cs typeface="Times New Roman" panose="02020603050405020304" pitchFamily="18" charset="0"/>
              </a:rPr>
              <a:t> theo từng tiêu chí (</a:t>
            </a:r>
            <a:r>
              <a:rPr lang="en-US" sz="2800">
                <a:latin typeface="Times New Roman" panose="02020603050405020304" pitchFamily="18" charset="0"/>
                <a:cs typeface="Times New Roman" panose="02020603050405020304" pitchFamily="18" charset="0"/>
              </a:rPr>
              <a:t>minh chứng</a:t>
            </a:r>
            <a:r>
              <a:rPr lang="vi-VN" sz="2800">
                <a:latin typeface="Times New Roman" panose="02020603050405020304" pitchFamily="18" charset="0"/>
                <a:cs typeface="Times New Roman" panose="02020603050405020304" pitchFamily="18" charset="0"/>
              </a:rPr>
              <a:t> thứ nhất viết 01, thứ 15 viết 15)</a:t>
            </a:r>
            <a:r>
              <a:rPr lang="en-US" sz="2800">
                <a:latin typeface="Times New Roman" panose="02020603050405020304" pitchFamily="18" charset="0"/>
                <a:cs typeface="Times New Roman" panose="02020603050405020304" pitchFamily="18" charset="0"/>
              </a:rPr>
              <a:t>. </a:t>
            </a:r>
            <a:br>
              <a:rPr lang="en-US" sz="2800">
                <a:latin typeface="Times New Roman" panose="02020603050405020304" pitchFamily="18"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r>
              <a:rPr lang="vi-VN" sz="2800">
                <a:latin typeface="Times New Roman" panose="02020603050405020304" pitchFamily="18" charset="0"/>
                <a:cs typeface="Times New Roman" panose="02020603050405020304" pitchFamily="18" charset="0"/>
              </a:rPr>
              <a:t>Ví  dụ: [H1-</a:t>
            </a:r>
            <a:r>
              <a:rPr lang="en-US" sz="2800">
                <a:latin typeface="Times New Roman" panose="02020603050405020304" pitchFamily="18" charset="0"/>
                <a:cs typeface="Times New Roman" panose="02020603050405020304" pitchFamily="18" charset="0"/>
              </a:rPr>
              <a:t>M4</a:t>
            </a:r>
            <a:r>
              <a:rPr lang="vi-VN" sz="2800">
                <a:latin typeface="Times New Roman" panose="02020603050405020304" pitchFamily="18" charset="0"/>
                <a:cs typeface="Times New Roman" panose="02020603050405020304" pitchFamily="18" charset="0"/>
              </a:rPr>
              <a:t>-1-01]</a:t>
            </a:r>
            <a:r>
              <a:rPr lang="en-US" sz="2800">
                <a:latin typeface="Times New Roman" panose="02020603050405020304" pitchFamily="18" charset="0"/>
                <a:cs typeface="Times New Roman" panose="02020603050405020304" pitchFamily="18" charset="0"/>
              </a:rPr>
              <a:t> l</a:t>
            </a:r>
            <a:r>
              <a:rPr lang="vi-VN" sz="2800">
                <a:latin typeface="Times New Roman" panose="02020603050405020304" pitchFamily="18" charset="0"/>
                <a:cs typeface="Times New Roman" panose="02020603050405020304" pitchFamily="18" charset="0"/>
              </a:rPr>
              <a:t>à </a:t>
            </a:r>
            <a:r>
              <a:rPr lang="en-US" sz="2800">
                <a:latin typeface="Times New Roman" panose="02020603050405020304" pitchFamily="18" charset="0"/>
                <a:cs typeface="Times New Roman" panose="02020603050405020304" pitchFamily="18" charset="0"/>
              </a:rPr>
              <a:t>minh chứng</a:t>
            </a:r>
            <a:r>
              <a:rPr lang="vi-VN" sz="2800">
                <a:latin typeface="Times New Roman" panose="02020603050405020304" pitchFamily="18" charset="0"/>
                <a:cs typeface="Times New Roman" panose="02020603050405020304" pitchFamily="18" charset="0"/>
              </a:rPr>
              <a:t> thứ nhất của </a:t>
            </a:r>
            <a:r>
              <a:rPr lang="en-US" sz="2800">
                <a:latin typeface="Times New Roman" panose="02020603050405020304" pitchFamily="18" charset="0"/>
                <a:cs typeface="Times New Roman" panose="02020603050405020304" pitchFamily="18" charset="0"/>
              </a:rPr>
              <a:t>t</a:t>
            </a:r>
            <a:r>
              <a:rPr lang="vi-VN" sz="2800">
                <a:latin typeface="Times New Roman" panose="02020603050405020304" pitchFamily="18" charset="0"/>
                <a:cs typeface="Times New Roman" panose="02020603050405020304" pitchFamily="18" charset="0"/>
              </a:rPr>
              <a:t>iêu chí 1 thuộc </a:t>
            </a:r>
            <a:r>
              <a:rPr lang="en-US" sz="2800">
                <a:latin typeface="Times New Roman" panose="02020603050405020304" pitchFamily="18" charset="0"/>
                <a:cs typeface="Times New Roman" panose="02020603050405020304" pitchFamily="18" charset="0"/>
              </a:rPr>
              <a:t>Mức 4</a:t>
            </a:r>
            <a:r>
              <a:rPr lang="vi-VN" sz="2800">
                <a:latin typeface="Times New Roman" panose="02020603050405020304" pitchFamily="18" charset="0"/>
                <a:cs typeface="Times New Roman" panose="02020603050405020304" pitchFamily="18" charset="0"/>
              </a:rPr>
              <a:t>, được đặt ở </a:t>
            </a:r>
            <a:r>
              <a:rPr lang="en-US" sz="2800">
                <a:latin typeface="Times New Roman" panose="02020603050405020304" pitchFamily="18" charset="0"/>
                <a:cs typeface="Times New Roman" panose="02020603050405020304" pitchFamily="18" charset="0"/>
              </a:rPr>
              <a:t>h</a:t>
            </a:r>
            <a:r>
              <a:rPr lang="vi-VN" sz="2800">
                <a:latin typeface="Times New Roman" panose="02020603050405020304" pitchFamily="18" charset="0"/>
                <a:cs typeface="Times New Roman" panose="02020603050405020304" pitchFamily="18" charset="0"/>
              </a:rPr>
              <a:t>ộp 1; </a:t>
            </a:r>
            <a:endParaRPr lang="en-US" sz="2800" b="0" dirty="0">
              <a:solidFill>
                <a:srgbClr val="333300"/>
              </a:solidFill>
              <a:latin typeface="Times New Roman" panose="02020603050405020304" pitchFamily="18" charset="0"/>
              <a:cs typeface="Times New Roman" panose="02020603050405020304" pitchFamily="18" charset="0"/>
            </a:endParaRPr>
          </a:p>
        </p:txBody>
      </p:sp>
      <p:sp>
        <p:nvSpPr>
          <p:cNvPr id="6" name="Rectangle 2">
            <a:extLst>
              <a:ext uri="{FF2B5EF4-FFF2-40B4-BE49-F238E27FC236}">
                <a16:creationId xmlns:a16="http://schemas.microsoft.com/office/drawing/2014/main" id="{787FA342-5BF3-481C-B7A8-460E4E1C3E05}"/>
              </a:ext>
            </a:extLst>
          </p:cNvPr>
          <p:cNvSpPr txBox="1">
            <a:spLocks noChangeArrowheads="1"/>
          </p:cNvSpPr>
          <p:nvPr/>
        </p:nvSpPr>
        <p:spPr>
          <a:xfrm>
            <a:off x="0" y="10731"/>
            <a:ext cx="91440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altLang="en-US" sz="3200">
                <a:solidFill>
                  <a:srgbClr val="FF0000"/>
                </a:solidFill>
              </a:rPr>
              <a:t>Bước 3. THU THẬP, XỬ LÝ VÀ PHÂN TÍCH</a:t>
            </a:r>
            <a:br>
              <a:rPr lang="en-US" altLang="en-US" sz="3200">
                <a:solidFill>
                  <a:srgbClr val="FF0000"/>
                </a:solidFill>
              </a:rPr>
            </a:br>
            <a:r>
              <a:rPr lang="en-US" altLang="en-US" sz="3200">
                <a:solidFill>
                  <a:srgbClr val="FF0000"/>
                </a:solidFill>
              </a:rPr>
              <a:t>CÁC MINH CHỨNG</a:t>
            </a:r>
            <a:endParaRPr lang="en-US" altLang="en-US" sz="3200" dirty="0">
              <a:solidFill>
                <a:srgbClr val="FF0000"/>
              </a:solidFill>
              <a:latin typeface=".VnArial" pitchFamily="34" charset="0"/>
            </a:endParaRPr>
          </a:p>
        </p:txBody>
      </p:sp>
    </p:spTree>
    <p:extLst>
      <p:ext uri="{BB962C8B-B14F-4D97-AF65-F5344CB8AC3E}">
        <p14:creationId xmlns:p14="http://schemas.microsoft.com/office/powerpoint/2010/main" val="30703802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C3923BD6-6ED6-4395-ADE0-3AFEC5038322}"/>
              </a:ext>
            </a:extLst>
          </p:cNvPr>
          <p:cNvGraphicFramePr/>
          <p:nvPr/>
        </p:nvGraphicFramePr>
        <p:xfrm>
          <a:off x="533400" y="1524000"/>
          <a:ext cx="8382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459" name="TextBox 5">
            <a:extLst>
              <a:ext uri="{FF2B5EF4-FFF2-40B4-BE49-F238E27FC236}">
                <a16:creationId xmlns:a16="http://schemas.microsoft.com/office/drawing/2014/main" id="{BE715768-58A6-4669-B2BE-A324B50E9189}"/>
              </a:ext>
            </a:extLst>
          </p:cNvPr>
          <p:cNvSpPr txBox="1">
            <a:spLocks noChangeArrowheads="1"/>
          </p:cNvSpPr>
          <p:nvPr/>
        </p:nvSpPr>
        <p:spPr bwMode="auto">
          <a:xfrm>
            <a:off x="457200" y="152400"/>
            <a:ext cx="78486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sv-SE" altLang="en-US" sz="3200">
                <a:solidFill>
                  <a:srgbClr val="FF0000"/>
                </a:solidFill>
                <a:latin typeface="+mj-lt"/>
              </a:rPr>
              <a:t>Bước 4. ĐÁNH GIÁ CÁC MỨC ĐẠT ĐƯỢC</a:t>
            </a:r>
          </a:p>
          <a:p>
            <a:pPr algn="ctr" eaLnBrk="1" hangingPunct="1"/>
            <a:r>
              <a:rPr lang="sv-SE" altLang="en-US" sz="3200">
                <a:solidFill>
                  <a:srgbClr val="FF0000"/>
                </a:solidFill>
                <a:latin typeface="+mj-lt"/>
              </a:rPr>
              <a:t>THEO TỪNG TIÊU CHÍ</a:t>
            </a:r>
            <a:endParaRPr lang="en-US" altLang="en-US" sz="3200">
              <a:solidFill>
                <a:srgbClr val="FF0000"/>
              </a:solidFill>
              <a:latin typeface="+mj-lt"/>
            </a:endParaRPr>
          </a:p>
        </p:txBody>
      </p:sp>
      <p:sp>
        <p:nvSpPr>
          <p:cNvPr id="19460" name="TextBox 5">
            <a:extLst>
              <a:ext uri="{FF2B5EF4-FFF2-40B4-BE49-F238E27FC236}">
                <a16:creationId xmlns:a16="http://schemas.microsoft.com/office/drawing/2014/main" id="{71CBDBFC-842B-4F8C-9F60-BE1F45BC08C0}"/>
              </a:ext>
            </a:extLst>
          </p:cNvPr>
          <p:cNvSpPr txBox="1">
            <a:spLocks noChangeArrowheads="1"/>
          </p:cNvSpPr>
          <p:nvPr/>
        </p:nvSpPr>
        <p:spPr bwMode="auto">
          <a:xfrm>
            <a:off x="685800" y="5638800"/>
            <a:ext cx="7620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hlinkClick r:id="rId7" action="ppaction://hlinkfile"/>
              </a:rPr>
              <a:t>* </a:t>
            </a:r>
            <a:r>
              <a:rPr lang="en-US" altLang="en-US" b="1">
                <a:hlinkClick r:id="rId7" action="ppaction://hlinkfile"/>
              </a:rPr>
              <a:t>Phiếu đánh giá tiêu chí theo Phụ lục 5a, 5b.</a:t>
            </a:r>
            <a:endParaRPr lang="en-US" altLang="en-US" b="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05940FF6-C762-4005-81A6-902A10CC22A8}"/>
              </a:ext>
            </a:extLst>
          </p:cNvPr>
          <p:cNvSpPr>
            <a:spLocks noGrp="1" noChangeArrowheads="1"/>
          </p:cNvSpPr>
          <p:nvPr>
            <p:ph type="title"/>
          </p:nvPr>
        </p:nvSpPr>
        <p:spPr>
          <a:xfrm>
            <a:off x="11113" y="22225"/>
            <a:ext cx="9132887" cy="1044575"/>
          </a:xfrm>
        </p:spPr>
        <p:txBody>
          <a:bodyPr rtlCol="0">
            <a:normAutofit/>
          </a:bodyPr>
          <a:lstStyle/>
          <a:p>
            <a:pPr algn="ctr" eaLnBrk="1" fontAlgn="auto" hangingPunct="1">
              <a:spcAft>
                <a:spcPts val="0"/>
              </a:spcAft>
              <a:defRPr/>
            </a:pPr>
            <a:r>
              <a:rPr lang="en-US" sz="3200" dirty="0" err="1">
                <a:solidFill>
                  <a:srgbClr val="FF0000"/>
                </a:solidFill>
              </a:rPr>
              <a:t>Bước</a:t>
            </a:r>
            <a:r>
              <a:rPr lang="en-US" sz="3200" dirty="0">
                <a:solidFill>
                  <a:srgbClr val="FF0000"/>
                </a:solidFill>
              </a:rPr>
              <a:t> 5. VIẾT BÁO CÁO TỰ ĐÁNH GIÁ</a:t>
            </a:r>
          </a:p>
        </p:txBody>
      </p:sp>
      <p:sp>
        <p:nvSpPr>
          <p:cNvPr id="13315" name="Rectangle 3">
            <a:extLst>
              <a:ext uri="{FF2B5EF4-FFF2-40B4-BE49-F238E27FC236}">
                <a16:creationId xmlns:a16="http://schemas.microsoft.com/office/drawing/2014/main" id="{8C0DA656-E7E1-4A6F-BAC7-F70180E9687D}"/>
              </a:ext>
            </a:extLst>
          </p:cNvPr>
          <p:cNvSpPr>
            <a:spLocks noGrp="1" noChangeArrowheads="1"/>
          </p:cNvSpPr>
          <p:nvPr>
            <p:ph idx="1"/>
          </p:nvPr>
        </p:nvSpPr>
        <p:spPr>
          <a:xfrm>
            <a:off x="533400" y="1524000"/>
            <a:ext cx="8183563" cy="4187825"/>
          </a:xfrm>
        </p:spPr>
        <p:txBody>
          <a:bodyPr>
            <a:normAutofit fontScale="47500" lnSpcReduction="20000"/>
          </a:bodyPr>
          <a:lstStyle/>
          <a:p>
            <a:pPr marL="100013" indent="0" algn="just" eaLnBrk="1" fontAlgn="auto" hangingPunct="1">
              <a:lnSpc>
                <a:spcPct val="120000"/>
              </a:lnSpc>
              <a:spcBef>
                <a:spcPts val="600"/>
              </a:spcBef>
              <a:spcAft>
                <a:spcPts val="0"/>
              </a:spcAft>
              <a:buNone/>
              <a:defRPr/>
            </a:pPr>
            <a:r>
              <a:rPr lang="sv-SE" altLang="en-US" sz="5100" dirty="0">
                <a:latin typeface="Times New Roman" panose="02020603050405020304" pitchFamily="18" charset="0"/>
                <a:cs typeface="Times New Roman" panose="02020603050405020304" pitchFamily="18" charset="0"/>
              </a:rPr>
              <a:t>Kết quả TĐG được trình bày trong một bản báo cáo của trường </a:t>
            </a:r>
            <a:r>
              <a:rPr lang="sv-SE" altLang="en-US" sz="5100" dirty="0">
                <a:solidFill>
                  <a:srgbClr val="FF0000"/>
                </a:solidFill>
                <a:latin typeface="Times New Roman" panose="02020603050405020304" pitchFamily="18" charset="0"/>
                <a:cs typeface="Times New Roman" panose="02020603050405020304" pitchFamily="18" charset="0"/>
              </a:rPr>
              <a:t>về các mức mà trường đạt được</a:t>
            </a:r>
            <a:r>
              <a:rPr lang="sv-SE" altLang="en-US" sz="5100">
                <a:latin typeface="Times New Roman" panose="02020603050405020304" pitchFamily="18" charset="0"/>
                <a:cs typeface="Times New Roman" panose="02020603050405020304" pitchFamily="18" charset="0"/>
              </a:rPr>
              <a:t>. </a:t>
            </a:r>
          </a:p>
          <a:p>
            <a:pPr marL="100013" indent="0" algn="just" eaLnBrk="1" fontAlgn="auto" hangingPunct="1">
              <a:spcBef>
                <a:spcPts val="600"/>
              </a:spcBef>
              <a:spcAft>
                <a:spcPts val="0"/>
              </a:spcAft>
              <a:buNone/>
              <a:defRPr/>
            </a:pPr>
            <a:endParaRPr lang="sv-SE" altLang="en-US" sz="5100" dirty="0">
              <a:latin typeface="Times New Roman" panose="02020603050405020304" pitchFamily="18" charset="0"/>
              <a:cs typeface="Times New Roman" panose="02020603050405020304" pitchFamily="18" charset="0"/>
            </a:endParaRPr>
          </a:p>
          <a:p>
            <a:pPr marL="100584" indent="0" algn="just" eaLnBrk="1" fontAlgn="auto" hangingPunct="1">
              <a:lnSpc>
                <a:spcPct val="120000"/>
              </a:lnSpc>
              <a:spcBef>
                <a:spcPts val="600"/>
              </a:spcBef>
              <a:spcAft>
                <a:spcPts val="0"/>
              </a:spcAft>
              <a:buNone/>
              <a:defRPr/>
            </a:pPr>
            <a:r>
              <a:rPr lang="sv-SE" altLang="en-US" sz="5100" dirty="0">
                <a:latin typeface="Times New Roman" panose="02020603050405020304" pitchFamily="18" charset="0"/>
                <a:cs typeface="Times New Roman" panose="02020603050405020304" pitchFamily="18" charset="0"/>
              </a:rPr>
              <a:t>Báo cáo TĐG phải mô tả một cách ngắn gọn, rõ ràng, chính xác và </a:t>
            </a:r>
            <a:r>
              <a:rPr lang="sv-SE" altLang="en-US" sz="5100" dirty="0">
                <a:solidFill>
                  <a:srgbClr val="FF0000"/>
                </a:solidFill>
                <a:latin typeface="Times New Roman" panose="02020603050405020304" pitchFamily="18" charset="0"/>
                <a:cs typeface="Times New Roman" panose="02020603050405020304" pitchFamily="18" charset="0"/>
              </a:rPr>
              <a:t>đầy đủ các hoạt động của trường</a:t>
            </a:r>
            <a:r>
              <a:rPr lang="sv-SE" altLang="en-US" sz="5100" dirty="0">
                <a:latin typeface="Times New Roman" panose="02020603050405020304" pitchFamily="18" charset="0"/>
                <a:cs typeface="Times New Roman" panose="02020603050405020304" pitchFamily="18" charset="0"/>
              </a:rPr>
              <a:t>, trong đó phải chỉ ra những điểm mạnh, những tồn tại, khó khăn và đề ra </a:t>
            </a:r>
            <a:r>
              <a:rPr lang="sv-SE" altLang="en-US" sz="5100" dirty="0">
                <a:solidFill>
                  <a:srgbClr val="FF0000"/>
                </a:solidFill>
                <a:latin typeface="Times New Roman" panose="02020603050405020304" pitchFamily="18" charset="0"/>
                <a:cs typeface="Times New Roman" panose="02020603050405020304" pitchFamily="18" charset="0"/>
              </a:rPr>
              <a:t>các giải pháp cải tiến chất lượng, kế hoạch thực hiện, thời hạn hoàn thành</a:t>
            </a:r>
            <a:r>
              <a:rPr lang="sv-SE" altLang="en-US" sz="5100" dirty="0">
                <a:latin typeface="Times New Roman" panose="02020603050405020304" pitchFamily="18" charset="0"/>
                <a:cs typeface="Times New Roman" panose="02020603050405020304" pitchFamily="18" charset="0"/>
              </a:rPr>
              <a:t>, thời gian tiến hành đợt TĐG tiếp theo</a:t>
            </a:r>
            <a:r>
              <a:rPr lang="sv-SE" altLang="en-US" sz="5100" i="1" dirty="0">
                <a:latin typeface="Times New Roman" panose="02020603050405020304" pitchFamily="18" charset="0"/>
                <a:cs typeface="Times New Roman" panose="02020603050405020304" pitchFamily="18" charset="0"/>
              </a:rPr>
              <a:t>.</a:t>
            </a:r>
          </a:p>
          <a:p>
            <a:pPr marL="265176" indent="-265176" eaLnBrk="1" fontAlgn="auto" hangingPunct="1">
              <a:spcAft>
                <a:spcPts val="0"/>
              </a:spcAft>
              <a:buFont typeface="Arial" charset="0"/>
              <a:buNone/>
              <a:defRPr/>
            </a:pPr>
            <a:endParaRPr lang="sv-SE" altLang="en-US" sz="5100" i="1" dirty="0"/>
          </a:p>
          <a:p>
            <a:pPr marL="265176" indent="-265176" eaLnBrk="1" fontAlgn="auto" hangingPunct="1">
              <a:spcAft>
                <a:spcPts val="0"/>
              </a:spcAft>
              <a:buFont typeface="Arial" charset="0"/>
              <a:buNone/>
              <a:defRPr/>
            </a:pPr>
            <a:r>
              <a:rPr lang="nb-NO" altLang="en-US" sz="5100" dirty="0"/>
              <a:t>* Mẫu Báo cáo tự đánh giá </a:t>
            </a:r>
            <a:r>
              <a:rPr lang="nb-NO" altLang="en-US" sz="5100" dirty="0">
                <a:hlinkClick r:id="rId2" action="ppaction://hlinkfile"/>
              </a:rPr>
              <a:t>(theo Phụ </a:t>
            </a:r>
            <a:r>
              <a:rPr lang="nb-NO" altLang="en-US" sz="5100">
                <a:hlinkClick r:id="rId2" action="ppaction://hlinkfile"/>
              </a:rPr>
              <a:t>lục 7).</a:t>
            </a:r>
            <a:endParaRPr lang="en-US" altLang="en-US" sz="5100" dirty="0"/>
          </a:p>
          <a:p>
            <a:pPr marL="265176" indent="-265176" eaLnBrk="1" fontAlgn="auto" hangingPunct="1">
              <a:spcAft>
                <a:spcPts val="0"/>
              </a:spcAft>
              <a:buFont typeface="Arial" charset="0"/>
              <a:buNone/>
              <a:defRPr/>
            </a:pPr>
            <a:endParaRPr lang="en-US" altLang="en-US" dirty="0"/>
          </a:p>
          <a:p>
            <a:pPr marL="265176" indent="-265176" eaLnBrk="1" fontAlgn="auto" hangingPunct="1">
              <a:spcAft>
                <a:spcPts val="0"/>
              </a:spcAft>
              <a:buFont typeface="Wingdings 2"/>
              <a:buChar char=""/>
              <a:defRPr/>
            </a:pPr>
            <a:endParaRPr lang="en-US" altLang="en-US" i="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a:extLst>
              <a:ext uri="{FF2B5EF4-FFF2-40B4-BE49-F238E27FC236}">
                <a16:creationId xmlns:a16="http://schemas.microsoft.com/office/drawing/2014/main" id="{40247A56-BAA1-4D96-8B29-744F1BE03CA5}"/>
              </a:ext>
            </a:extLst>
          </p:cNvPr>
          <p:cNvSpPr>
            <a:spLocks noGrp="1"/>
          </p:cNvSpPr>
          <p:nvPr>
            <p:ph idx="1"/>
          </p:nvPr>
        </p:nvSpPr>
        <p:spPr>
          <a:xfrm>
            <a:off x="503238" y="530225"/>
            <a:ext cx="8183562" cy="5337175"/>
          </a:xfrm>
        </p:spPr>
        <p:txBody>
          <a:bodyPr/>
          <a:lstStyle/>
          <a:p>
            <a:pPr algn="ctr">
              <a:buFont typeface="Wingdings 2" panose="05020102010507070707" pitchFamily="18" charset="2"/>
              <a:buNone/>
            </a:pPr>
            <a:r>
              <a:rPr lang="en-US" altLang="en-US" sz="3200">
                <a:solidFill>
                  <a:srgbClr val="FF0000"/>
                </a:solidFill>
              </a:rPr>
              <a:t>Bước 6. CÔNG BỐ BÁO CÁO TỰ ĐÁNH GIÁ</a:t>
            </a:r>
          </a:p>
          <a:p>
            <a:pPr algn="ctr">
              <a:buFont typeface="Wingdings 2" panose="05020102010507070707" pitchFamily="18" charset="2"/>
              <a:buNone/>
            </a:pPr>
            <a:endParaRPr lang="en-US" altLang="en-US" b="1">
              <a:solidFill>
                <a:srgbClr val="FF0000"/>
              </a:solidFill>
            </a:endParaRPr>
          </a:p>
          <a:p>
            <a:pPr algn="just">
              <a:buFont typeface="Wingdings 2" panose="05020102010507070707" pitchFamily="18" charset="2"/>
              <a:buNone/>
            </a:pPr>
            <a:r>
              <a:rPr lang="en-US" altLang="en-US"/>
              <a:t>		</a:t>
            </a:r>
            <a:r>
              <a:rPr lang="en-US" altLang="en-US">
                <a:latin typeface="Times New Roman" panose="02020603050405020304" pitchFamily="18" charset="0"/>
                <a:cs typeface="Times New Roman" panose="02020603050405020304" pitchFamily="18" charset="0"/>
              </a:rPr>
              <a:t>Nhà trường</a:t>
            </a:r>
            <a:r>
              <a:rPr lang="vi-VN" altLang="en-US">
                <a:latin typeface="Times New Roman" panose="02020603050405020304" pitchFamily="18" charset="0"/>
                <a:cs typeface="Times New Roman" panose="02020603050405020304" pitchFamily="18" charset="0"/>
              </a:rPr>
              <a:t> công bố công khai báo cáo TĐG sau khi đã hoàn thiện</a:t>
            </a:r>
            <a:r>
              <a:rPr lang="en-US" altLang="en-US">
                <a:latin typeface="Times New Roman" panose="02020603050405020304" pitchFamily="18" charset="0"/>
                <a:cs typeface="Times New Roman" panose="02020603050405020304" pitchFamily="18" charset="0"/>
              </a:rPr>
              <a:t> trong phạm vi nhà trường. </a:t>
            </a:r>
            <a:r>
              <a:rPr lang="en-US" altLang="en-US">
                <a:solidFill>
                  <a:srgbClr val="FF0000"/>
                </a:solidFill>
                <a:latin typeface="Times New Roman" panose="02020603050405020304" pitchFamily="18" charset="0"/>
                <a:cs typeface="Times New Roman" panose="02020603050405020304" pitchFamily="18" charset="0"/>
              </a:rPr>
              <a:t>Khuyến khích </a:t>
            </a:r>
            <a:r>
              <a:rPr lang="en-US" altLang="en-US">
                <a:latin typeface="Times New Roman" panose="02020603050405020304" pitchFamily="18" charset="0"/>
                <a:cs typeface="Times New Roman" panose="02020603050405020304" pitchFamily="18" charset="0"/>
              </a:rPr>
              <a:t>đưa báo cáo TĐG (tệp pdf) lên trang thông tin điện tử của nhà trường để công khai, minh bạch các kết quả TĐG. </a:t>
            </a:r>
          </a:p>
          <a:p>
            <a:pPr algn="ctr">
              <a:buFont typeface="Wingdings 2" panose="05020102010507070707" pitchFamily="18" charset="2"/>
              <a:buNone/>
            </a:pPr>
            <a:endParaRPr lang="en-US" altLang="en-US" b="1">
              <a:solidFill>
                <a:srgbClr val="FF0000"/>
              </a:solidFill>
            </a:endParaRPr>
          </a:p>
          <a:p>
            <a:pPr algn="ctr">
              <a:buFont typeface="Wingdings 2" panose="05020102010507070707" pitchFamily="18" charset="2"/>
              <a:buNone/>
            </a:pPr>
            <a:endParaRPr lang="en-US" altLang="en-US" b="1">
              <a:solidFill>
                <a:srgbClr val="FF0000"/>
              </a:solidFill>
            </a:endParaRPr>
          </a:p>
          <a:p>
            <a:pPr algn="ctr">
              <a:buFont typeface="Wingdings 2" panose="05020102010507070707" pitchFamily="18" charset="2"/>
              <a:buNone/>
            </a:pPr>
            <a:endParaRPr lang="en-US" altLang="en-US" b="1">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0EBE6B37-8198-4B9B-ACD2-64688A33017F}"/>
              </a:ext>
            </a:extLst>
          </p:cNvPr>
          <p:cNvSpPr>
            <a:spLocks noGrp="1" noChangeArrowheads="1"/>
          </p:cNvSpPr>
          <p:nvPr>
            <p:ph type="title"/>
          </p:nvPr>
        </p:nvSpPr>
        <p:spPr>
          <a:xfrm>
            <a:off x="3175" y="8583"/>
            <a:ext cx="9140825" cy="1066800"/>
          </a:xfrm>
        </p:spPr>
        <p:txBody>
          <a:bodyPr rtlCol="0">
            <a:normAutofit/>
          </a:bodyPr>
          <a:lstStyle/>
          <a:p>
            <a:pPr algn="ctr" eaLnBrk="1" fontAlgn="auto" hangingPunct="1">
              <a:spcAft>
                <a:spcPts val="0"/>
              </a:spcAft>
              <a:defRPr/>
            </a:pPr>
            <a:r>
              <a:rPr lang="en-US" sz="3200" dirty="0" err="1">
                <a:solidFill>
                  <a:srgbClr val="FF0000"/>
                </a:solidFill>
              </a:rPr>
              <a:t>Bước</a:t>
            </a:r>
            <a:r>
              <a:rPr lang="en-US" sz="3200" dirty="0">
                <a:solidFill>
                  <a:srgbClr val="FF0000"/>
                </a:solidFill>
              </a:rPr>
              <a:t> 7. TRIỂN KHAI CÁC </a:t>
            </a:r>
            <a:r>
              <a:rPr lang="en-US" sz="3200">
                <a:solidFill>
                  <a:srgbClr val="FF0000"/>
                </a:solidFill>
              </a:rPr>
              <a:t>HOẠT ĐỘNG</a:t>
            </a:r>
            <a:br>
              <a:rPr lang="en-US" sz="3200">
                <a:solidFill>
                  <a:srgbClr val="FF0000"/>
                </a:solidFill>
              </a:rPr>
            </a:br>
            <a:r>
              <a:rPr lang="en-US" sz="3200">
                <a:solidFill>
                  <a:srgbClr val="FF0000"/>
                </a:solidFill>
              </a:rPr>
              <a:t>SAU </a:t>
            </a:r>
            <a:r>
              <a:rPr lang="en-US" sz="3200" dirty="0">
                <a:solidFill>
                  <a:srgbClr val="FF0000"/>
                </a:solidFill>
              </a:rPr>
              <a:t>KHI HOÀN THÀNH TỰ ĐÁNH GIÁ</a:t>
            </a:r>
          </a:p>
        </p:txBody>
      </p:sp>
      <p:sp>
        <p:nvSpPr>
          <p:cNvPr id="22531" name="Rectangle 3">
            <a:extLst>
              <a:ext uri="{FF2B5EF4-FFF2-40B4-BE49-F238E27FC236}">
                <a16:creationId xmlns:a16="http://schemas.microsoft.com/office/drawing/2014/main" id="{632DA715-9072-40D7-8404-95CAAE897591}"/>
              </a:ext>
            </a:extLst>
          </p:cNvPr>
          <p:cNvSpPr>
            <a:spLocks noGrp="1" noChangeArrowheads="1"/>
          </p:cNvSpPr>
          <p:nvPr>
            <p:ph idx="1"/>
          </p:nvPr>
        </p:nvSpPr>
        <p:spPr>
          <a:xfrm>
            <a:off x="304800" y="1600200"/>
            <a:ext cx="8839200" cy="5410200"/>
          </a:xfrm>
        </p:spPr>
        <p:txBody>
          <a:bodyPr>
            <a:noAutofit/>
          </a:bodyPr>
          <a:lstStyle/>
          <a:p>
            <a:pPr marL="457200" indent="-457200" eaLnBrk="1" fontAlgn="auto" hangingPunct="1">
              <a:lnSpc>
                <a:spcPct val="114000"/>
              </a:lnSpc>
              <a:spcAft>
                <a:spcPts val="0"/>
              </a:spcAft>
              <a:buFont typeface="Wingdings 2" panose="05020102010507070707" pitchFamily="18" charset="2"/>
              <a:buNone/>
              <a:defRPr/>
            </a:pPr>
            <a:r>
              <a:rPr lang="sv-SE" altLang="en-US" b="1">
                <a:solidFill>
                  <a:srgbClr val="FF0000"/>
                </a:solidFill>
                <a:latin typeface="Times New Roman" panose="02020603050405020304" pitchFamily="18" charset="0"/>
                <a:cs typeface="Times New Roman" panose="02020603050405020304" pitchFamily="18" charset="0"/>
              </a:rPr>
              <a:t>Là b</a:t>
            </a:r>
            <a:r>
              <a:rPr lang="vi-VN" altLang="en-US" b="1">
                <a:solidFill>
                  <a:srgbClr val="FF0000"/>
                </a:solidFill>
                <a:latin typeface="Times New Roman" panose="02020603050405020304" pitchFamily="18" charset="0"/>
                <a:cs typeface="Times New Roman" panose="02020603050405020304" pitchFamily="18" charset="0"/>
              </a:rPr>
              <a:t>ư</a:t>
            </a:r>
            <a:r>
              <a:rPr lang="en-US" altLang="en-US" b="1">
                <a:solidFill>
                  <a:srgbClr val="FF0000"/>
                </a:solidFill>
                <a:latin typeface="Times New Roman" panose="02020603050405020304" pitchFamily="18" charset="0"/>
                <a:cs typeface="Times New Roman" panose="02020603050405020304" pitchFamily="18" charset="0"/>
              </a:rPr>
              <a:t>ớc quan trọng nhất của quá trình tự đánh giá</a:t>
            </a:r>
            <a:endParaRPr lang="sv-SE" altLang="en-US" b="1">
              <a:solidFill>
                <a:srgbClr val="FF0000"/>
              </a:solidFill>
              <a:latin typeface="Times New Roman" panose="02020603050405020304" pitchFamily="18" charset="0"/>
              <a:cs typeface="Times New Roman" panose="02020603050405020304" pitchFamily="18" charset="0"/>
            </a:endParaRPr>
          </a:p>
          <a:p>
            <a:pPr marL="457200" indent="-457200" eaLnBrk="1" fontAlgn="auto" hangingPunct="1">
              <a:lnSpc>
                <a:spcPct val="114000"/>
              </a:lnSpc>
              <a:spcAft>
                <a:spcPts val="0"/>
              </a:spcAft>
              <a:buFont typeface="Wingdings 2" panose="05020102010507070707" pitchFamily="18" charset="2"/>
              <a:buNone/>
              <a:defRPr/>
            </a:pPr>
            <a:r>
              <a:rPr lang="sv-SE" altLang="en-US">
                <a:latin typeface="Times New Roman" panose="02020603050405020304" pitchFamily="18" charset="0"/>
                <a:cs typeface="Times New Roman" panose="02020603050405020304" pitchFamily="18" charset="0"/>
              </a:rPr>
              <a:t>1</a:t>
            </a:r>
            <a:r>
              <a:rPr lang="sv-SE" altLang="en-US" dirty="0">
                <a:latin typeface="Times New Roman" panose="02020603050405020304" pitchFamily="18" charset="0"/>
                <a:cs typeface="Times New Roman" panose="02020603050405020304" pitchFamily="18" charset="0"/>
              </a:rPr>
              <a:t>. Công bố kết quả TĐG để các thành viên trong trường có thể đọc và cho ý kiến trong vòng ít nhất 2 tuần.</a:t>
            </a:r>
          </a:p>
          <a:p>
            <a:pPr marL="457200" indent="-457200" eaLnBrk="1" fontAlgn="auto" hangingPunct="1">
              <a:lnSpc>
                <a:spcPct val="114000"/>
              </a:lnSpc>
              <a:spcAft>
                <a:spcPts val="0"/>
              </a:spcAft>
              <a:buFont typeface="Wingdings" pitchFamily="2" charset="2"/>
              <a:buChar char="Ø"/>
              <a:defRPr/>
            </a:pPr>
            <a:endParaRPr lang="sv-SE" altLang="en-US" dirty="0">
              <a:latin typeface="Times New Roman" panose="02020603050405020304" pitchFamily="18" charset="0"/>
              <a:cs typeface="Times New Roman" panose="02020603050405020304" pitchFamily="18" charset="0"/>
            </a:endParaRPr>
          </a:p>
          <a:p>
            <a:pPr marL="514350" indent="-514350" eaLnBrk="1" fontAlgn="auto" hangingPunct="1">
              <a:lnSpc>
                <a:spcPct val="114000"/>
              </a:lnSpc>
              <a:spcAft>
                <a:spcPts val="0"/>
              </a:spcAft>
              <a:buFont typeface="Wingdings 2" panose="05020102010507070707" pitchFamily="18" charset="2"/>
              <a:buNone/>
              <a:defRPr/>
            </a:pPr>
            <a:r>
              <a:rPr lang="sv-SE" altLang="en-US" dirty="0">
                <a:latin typeface="Times New Roman" panose="02020603050405020304" pitchFamily="18" charset="0"/>
                <a:cs typeface="Times New Roman" panose="02020603050405020304" pitchFamily="18" charset="0"/>
              </a:rPr>
              <a:t>2. Thu thập và xử lý các ý kiến thu được sau khi công bố kết quả TĐG, hoàn thiện báo cáo lần cuối.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Content Placeholder 2">
            <a:extLst>
              <a:ext uri="{FF2B5EF4-FFF2-40B4-BE49-F238E27FC236}">
                <a16:creationId xmlns:a16="http://schemas.microsoft.com/office/drawing/2014/main" id="{83D69E66-D89F-4862-B07E-2DA671ACCD60}"/>
              </a:ext>
            </a:extLst>
          </p:cNvPr>
          <p:cNvSpPr>
            <a:spLocks noGrp="1"/>
          </p:cNvSpPr>
          <p:nvPr>
            <p:ph idx="1"/>
          </p:nvPr>
        </p:nvSpPr>
        <p:spPr>
          <a:xfrm>
            <a:off x="431800" y="1733651"/>
            <a:ext cx="8280400" cy="3390698"/>
          </a:xfrm>
        </p:spPr>
        <p:txBody>
          <a:bodyPr>
            <a:noAutofit/>
          </a:bodyPr>
          <a:lstStyle/>
          <a:p>
            <a:pPr marL="0" indent="0" algn="just">
              <a:lnSpc>
                <a:spcPct val="110000"/>
              </a:lnSpc>
              <a:buNone/>
              <a:defRPr/>
            </a:pPr>
            <a:endParaRPr lang="en-US" sz="3200">
              <a:latin typeface="Times New Roman" pitchFamily="18" charset="0"/>
              <a:cs typeface="Times New Roman" pitchFamily="18" charset="0"/>
            </a:endParaRPr>
          </a:p>
          <a:p>
            <a:pPr marL="0" indent="0" algn="just">
              <a:lnSpc>
                <a:spcPct val="110000"/>
              </a:lnSpc>
              <a:buNone/>
              <a:defRPr/>
            </a:pPr>
            <a:r>
              <a:rPr lang="en-US" sz="3200" b="1">
                <a:solidFill>
                  <a:srgbClr val="FF0000"/>
                </a:solidFill>
                <a:latin typeface="Times New Roman" pitchFamily="18" charset="0"/>
                <a:cs typeface="Times New Roman" pitchFamily="18" charset="0"/>
              </a:rPr>
              <a:t>Tiểu học: </a:t>
            </a:r>
            <a:r>
              <a:rPr lang="en-US" sz="3200">
                <a:latin typeface="Times New Roman" pitchFamily="18" charset="0"/>
                <a:cs typeface="Times New Roman" pitchFamily="18" charset="0"/>
              </a:rPr>
              <a:t>Thông </a:t>
            </a:r>
            <a:r>
              <a:rPr lang="en-US" sz="3200" dirty="0" err="1">
                <a:latin typeface="Times New Roman" pitchFamily="18" charset="0"/>
                <a:cs typeface="Times New Roman" pitchFamily="18" charset="0"/>
              </a:rPr>
              <a:t>tư</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số</a:t>
            </a:r>
            <a:r>
              <a:rPr lang="en-US" sz="3200" dirty="0">
                <a:latin typeface="Times New Roman" pitchFamily="18" charset="0"/>
                <a:cs typeface="Times New Roman" pitchFamily="18" charset="0"/>
              </a:rPr>
              <a:t> </a:t>
            </a:r>
            <a:r>
              <a:rPr lang="en-US" sz="3200">
                <a:latin typeface="Times New Roman" pitchFamily="18" charset="0"/>
                <a:cs typeface="Times New Roman" pitchFamily="18" charset="0"/>
              </a:rPr>
              <a:t>17/2018/TT-BGDĐT</a:t>
            </a:r>
          </a:p>
          <a:p>
            <a:pPr marL="0" indent="0" algn="just">
              <a:lnSpc>
                <a:spcPct val="110000"/>
              </a:lnSpc>
              <a:buNone/>
              <a:defRPr/>
            </a:pPr>
            <a:endParaRPr lang="en-US" sz="3200">
              <a:latin typeface="Times New Roman" pitchFamily="18" charset="0"/>
              <a:cs typeface="Times New Roman" pitchFamily="18" charset="0"/>
            </a:endParaRPr>
          </a:p>
          <a:p>
            <a:pPr marL="0" indent="0" algn="just">
              <a:lnSpc>
                <a:spcPct val="110000"/>
              </a:lnSpc>
              <a:buNone/>
              <a:defRPr/>
            </a:pPr>
            <a:r>
              <a:rPr lang="en-US" sz="3200" b="1">
                <a:solidFill>
                  <a:srgbClr val="FF0000"/>
                </a:solidFill>
                <a:latin typeface="Times New Roman" pitchFamily="18" charset="0"/>
                <a:cs typeface="Times New Roman" pitchFamily="18" charset="0"/>
              </a:rPr>
              <a:t>Trung học: </a:t>
            </a:r>
            <a:r>
              <a:rPr lang="en-US" sz="3200">
                <a:latin typeface="Times New Roman" pitchFamily="18" charset="0"/>
                <a:cs typeface="Times New Roman" pitchFamily="18" charset="0"/>
              </a:rPr>
              <a:t>Thông </a:t>
            </a:r>
            <a:r>
              <a:rPr lang="en-US" sz="3200" dirty="0" err="1">
                <a:latin typeface="Times New Roman" pitchFamily="18" charset="0"/>
                <a:cs typeface="Times New Roman" pitchFamily="18" charset="0"/>
              </a:rPr>
              <a:t>tư</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số</a:t>
            </a:r>
            <a:r>
              <a:rPr lang="en-US" sz="3200" dirty="0">
                <a:latin typeface="Times New Roman" pitchFamily="18" charset="0"/>
                <a:cs typeface="Times New Roman" pitchFamily="18" charset="0"/>
              </a:rPr>
              <a:t> </a:t>
            </a:r>
            <a:r>
              <a:rPr lang="en-US" sz="3200">
                <a:latin typeface="Times New Roman" pitchFamily="18" charset="0"/>
                <a:cs typeface="Times New Roman" pitchFamily="18" charset="0"/>
              </a:rPr>
              <a:t>18/2018/TT-BGDĐT</a:t>
            </a:r>
            <a:endParaRPr lang="en-US" sz="3200" dirty="0">
              <a:latin typeface="Times New Roman" panose="02020603050405020304" pitchFamily="18" charset="0"/>
              <a:cs typeface="Times New Roman" panose="02020603050405020304" pitchFamily="18" charset="0"/>
            </a:endParaRPr>
          </a:p>
        </p:txBody>
      </p:sp>
      <p:sp>
        <p:nvSpPr>
          <p:cNvPr id="9219" name="Slide Number Placeholder 1">
            <a:extLst>
              <a:ext uri="{FF2B5EF4-FFF2-40B4-BE49-F238E27FC236}">
                <a16:creationId xmlns:a16="http://schemas.microsoft.com/office/drawing/2014/main" id="{92013BCF-965C-4039-AB2A-2D93A3C708A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74E386D0-6ECA-4B11-AC4B-C4D0A0D0D9F6}" type="slidenum">
              <a:rPr lang="en-US" altLang="en-US">
                <a:solidFill>
                  <a:srgbClr val="FFFFFF"/>
                </a:solidFill>
              </a:rPr>
              <a:pPr/>
              <a:t>2</a:t>
            </a:fld>
            <a:endParaRPr lang="en-US" altLang="en-US">
              <a:solidFill>
                <a:srgbClr val="FFFFFF"/>
              </a:solidFill>
            </a:endParaRPr>
          </a:p>
        </p:txBody>
      </p:sp>
      <p:sp>
        <p:nvSpPr>
          <p:cNvPr id="4" name="Title 1">
            <a:extLst>
              <a:ext uri="{FF2B5EF4-FFF2-40B4-BE49-F238E27FC236}">
                <a16:creationId xmlns:a16="http://schemas.microsoft.com/office/drawing/2014/main" id="{5967A3A5-CA65-4BBE-9C2F-D4F26A6E885F}"/>
              </a:ext>
            </a:extLst>
          </p:cNvPr>
          <p:cNvSpPr>
            <a:spLocks noGrp="1"/>
          </p:cNvSpPr>
          <p:nvPr>
            <p:ph type="title"/>
          </p:nvPr>
        </p:nvSpPr>
        <p:spPr>
          <a:xfrm>
            <a:off x="822325" y="287338"/>
            <a:ext cx="7543800" cy="1414462"/>
          </a:xfrm>
        </p:spPr>
        <p:txBody>
          <a:bodyPr/>
          <a:lstStyle/>
          <a:p>
            <a:pPr algn="ctr">
              <a:defRPr/>
            </a:pPr>
            <a:r>
              <a:rPr lang="en-US" b="1">
                <a:solidFill>
                  <a:srgbClr val="FF0000"/>
                </a:solidFill>
                <a:latin typeface="Times New Roman" panose="02020603050405020304" pitchFamily="18" charset="0"/>
                <a:cs typeface="Times New Roman" panose="02020603050405020304" pitchFamily="18" charset="0"/>
              </a:rPr>
              <a:t>Văn bản pháp lý</a:t>
            </a:r>
            <a:endParaRPr lang="en-US" sz="40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E432B-AA53-4608-82F1-2F2FC3CB65B3}"/>
              </a:ext>
            </a:extLst>
          </p:cNvPr>
          <p:cNvSpPr>
            <a:spLocks noGrp="1"/>
          </p:cNvSpPr>
          <p:nvPr>
            <p:ph type="title"/>
          </p:nvPr>
        </p:nvSpPr>
        <p:spPr>
          <a:xfrm>
            <a:off x="373487" y="1337256"/>
            <a:ext cx="8397025" cy="3749899"/>
          </a:xfrm>
        </p:spPr>
        <p:txBody>
          <a:bodyPr>
            <a:noAutofit/>
          </a:bodyPr>
          <a:lstStyle/>
          <a:p>
            <a:pPr marL="463550" indent="-463550" algn="just">
              <a:defRPr/>
            </a:pPr>
            <a:r>
              <a:rPr lang="sv-SE" altLang="en-US" sz="3200">
                <a:latin typeface="Times New Roman" panose="02020603050405020304" pitchFamily="18" charset="0"/>
                <a:cs typeface="Times New Roman" panose="02020603050405020304" pitchFamily="18" charset="0"/>
              </a:rPr>
              <a:t>3. </a:t>
            </a:r>
            <a:r>
              <a:rPr lang="sv-SE" altLang="en-US" sz="3200" dirty="0">
                <a:latin typeface="Times New Roman" panose="02020603050405020304" pitchFamily="18" charset="0"/>
                <a:cs typeface="Times New Roman" panose="02020603050405020304" pitchFamily="18" charset="0"/>
              </a:rPr>
              <a:t>Gửi công văn cùng báo cáo TĐG về cơ quan chủ quản trong </a:t>
            </a:r>
            <a:r>
              <a:rPr lang="sv-SE" altLang="en-US" sz="3200" b="0">
                <a:solidFill>
                  <a:schemeClr val="tx1"/>
                </a:solidFill>
                <a:latin typeface="Times New Roman" panose="02020603050405020304" pitchFamily="18" charset="0"/>
                <a:cs typeface="Times New Roman" panose="02020603050405020304" pitchFamily="18" charset="0"/>
              </a:rPr>
              <a:t>đó </a:t>
            </a:r>
            <a:r>
              <a:rPr lang="sv-SE" altLang="en-US" sz="3200" b="0" dirty="0">
                <a:solidFill>
                  <a:schemeClr val="tx1"/>
                </a:solidFill>
                <a:latin typeface="Times New Roman" panose="02020603050405020304" pitchFamily="18" charset="0"/>
                <a:cs typeface="Times New Roman" panose="02020603050405020304" pitchFamily="18" charset="0"/>
              </a:rPr>
              <a:t>ghi rõ trường đạt hay không đạt tiêu chuẩn KĐCL, đạt chuẩn quốc gia mức độ nào và đăng ký thời gian trường có thể đón đoàn chuyên gia ĐGN </a:t>
            </a:r>
            <a:r>
              <a:rPr lang="sv-SE" altLang="en-US" sz="3200" b="0">
                <a:solidFill>
                  <a:schemeClr val="tx1"/>
                </a:solidFill>
                <a:latin typeface="Times New Roman" panose="02020603050405020304" pitchFamily="18" charset="0"/>
                <a:cs typeface="Times New Roman" panose="02020603050405020304" pitchFamily="18" charset="0"/>
              </a:rPr>
              <a:t>đến khảo sát.</a:t>
            </a:r>
            <a:endParaRPr lang="en-US" sz="3200" b="0" dirty="0">
              <a:solidFill>
                <a:schemeClr val="tx1"/>
              </a:solidFill>
              <a:latin typeface="Times New Roman" panose="02020603050405020304" pitchFamily="18" charset="0"/>
              <a:cs typeface="Times New Roman" panose="02020603050405020304" pitchFamily="18" charset="0"/>
            </a:endParaRPr>
          </a:p>
        </p:txBody>
      </p:sp>
      <p:sp>
        <p:nvSpPr>
          <p:cNvPr id="6" name="Rectangle 2">
            <a:extLst>
              <a:ext uri="{FF2B5EF4-FFF2-40B4-BE49-F238E27FC236}">
                <a16:creationId xmlns:a16="http://schemas.microsoft.com/office/drawing/2014/main" id="{ADEA3978-C746-408D-BA55-0D2C2CB0314B}"/>
              </a:ext>
            </a:extLst>
          </p:cNvPr>
          <p:cNvSpPr txBox="1">
            <a:spLocks noChangeArrowheads="1"/>
          </p:cNvSpPr>
          <p:nvPr/>
        </p:nvSpPr>
        <p:spPr>
          <a:xfrm>
            <a:off x="3175" y="8583"/>
            <a:ext cx="9140825" cy="10668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sz="3200" dirty="0" err="1">
                <a:solidFill>
                  <a:srgbClr val="FF0000"/>
                </a:solidFill>
              </a:rPr>
              <a:t>Bước</a:t>
            </a:r>
            <a:r>
              <a:rPr lang="en-US" sz="3200">
                <a:solidFill>
                  <a:srgbClr val="FF0000"/>
                </a:solidFill>
              </a:rPr>
              <a:t> 7. TRIỂN KHAI CÁC HOẠT ĐỘNG</a:t>
            </a:r>
            <a:br>
              <a:rPr lang="en-US" sz="3200">
                <a:solidFill>
                  <a:srgbClr val="FF0000"/>
                </a:solidFill>
              </a:rPr>
            </a:br>
            <a:r>
              <a:rPr lang="en-US" sz="3200">
                <a:solidFill>
                  <a:srgbClr val="FF0000"/>
                </a:solidFill>
              </a:rPr>
              <a:t>SAU KHI HOÀN THÀNH TỰ ĐÁNH GIÁ</a:t>
            </a:r>
            <a:endParaRPr lang="en-US" sz="3200" dirty="0">
              <a:solidFill>
                <a:srgbClr val="FF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CEF5E40-C5B4-4BDC-9053-6C630AD5379D}"/>
              </a:ext>
            </a:extLst>
          </p:cNvPr>
          <p:cNvSpPr/>
          <p:nvPr/>
        </p:nvSpPr>
        <p:spPr>
          <a:xfrm>
            <a:off x="304800" y="1697865"/>
            <a:ext cx="8305800" cy="3577903"/>
          </a:xfrm>
          <a:prstGeom prst="rect">
            <a:avLst/>
          </a:prstGeom>
        </p:spPr>
        <p:txBody>
          <a:bodyPr>
            <a:spAutoFit/>
          </a:bodyPr>
          <a:lstStyle/>
          <a:p>
            <a:pPr marL="457200" indent="-457200" algn="just">
              <a:spcBef>
                <a:spcPts val="250"/>
              </a:spcBef>
              <a:buClr>
                <a:schemeClr val="accent1"/>
              </a:buClr>
              <a:buSzPct val="80000"/>
              <a:defRPr/>
            </a:pPr>
            <a:r>
              <a:rPr lang="sv-SE" altLang="en-US" sz="3200" dirty="0">
                <a:latin typeface="Times New Roman" panose="02020603050405020304" pitchFamily="18" charset="0"/>
                <a:cs typeface="Times New Roman" panose="02020603050405020304" pitchFamily="18" charset="0"/>
              </a:rPr>
              <a:t>4. Tổ chức lưu giữ các minh chứng, kể cả các tư liệu liên quan đến nguồn gốc của các minh chứng thu được, có biện pháp để bảo vệ các minh chứng đó.</a:t>
            </a:r>
          </a:p>
          <a:p>
            <a:pPr marL="457200" indent="-457200" algn="just">
              <a:spcBef>
                <a:spcPts val="250"/>
              </a:spcBef>
              <a:buClr>
                <a:schemeClr val="accent1"/>
              </a:buClr>
              <a:buSzPct val="80000"/>
              <a:defRPr/>
            </a:pPr>
            <a:r>
              <a:rPr lang="sv-SE" altLang="en-US" sz="3200" b="1" dirty="0">
                <a:solidFill>
                  <a:srgbClr val="FF0000"/>
                </a:solidFill>
                <a:latin typeface="Times New Roman" panose="02020603050405020304" pitchFamily="18" charset="0"/>
                <a:cs typeface="Times New Roman" panose="02020603050405020304" pitchFamily="18" charset="0"/>
              </a:rPr>
              <a:t>5. Triển khai thực hiện các kiến nghị trong báo </a:t>
            </a:r>
            <a:r>
              <a:rPr lang="sv-SE" altLang="en-US" sz="3200" b="1">
                <a:solidFill>
                  <a:srgbClr val="FF0000"/>
                </a:solidFill>
                <a:latin typeface="Times New Roman" panose="02020603050405020304" pitchFamily="18" charset="0"/>
                <a:cs typeface="Times New Roman" panose="02020603050405020304" pitchFamily="18" charset="0"/>
              </a:rPr>
              <a:t>cáo TĐG, là công việc</a:t>
            </a:r>
            <a:r>
              <a:rPr lang="en-US" altLang="en-US" sz="3200" b="1">
                <a:solidFill>
                  <a:srgbClr val="FF0000"/>
                </a:solidFill>
                <a:latin typeface="Times New Roman" panose="02020603050405020304" pitchFamily="18" charset="0"/>
                <a:cs typeface="Times New Roman" panose="02020603050405020304" pitchFamily="18" charset="0"/>
              </a:rPr>
              <a:t> quan trọng nhất của quá trình tự đánh giá.</a:t>
            </a:r>
            <a:endParaRPr lang="en-US" altLang="en-US" sz="3200" b="1" dirty="0">
              <a:solidFill>
                <a:srgbClr val="FF0000"/>
              </a:solidFill>
              <a:latin typeface="Times New Roman" panose="02020603050405020304" pitchFamily="18" charset="0"/>
              <a:cs typeface="Times New Roman" panose="02020603050405020304" pitchFamily="18" charset="0"/>
            </a:endParaRPr>
          </a:p>
        </p:txBody>
      </p:sp>
      <p:sp>
        <p:nvSpPr>
          <p:cNvPr id="6" name="Rectangle 2">
            <a:extLst>
              <a:ext uri="{FF2B5EF4-FFF2-40B4-BE49-F238E27FC236}">
                <a16:creationId xmlns:a16="http://schemas.microsoft.com/office/drawing/2014/main" id="{DD36BA24-3C09-43C6-8273-A9DA86EC3FC6}"/>
              </a:ext>
            </a:extLst>
          </p:cNvPr>
          <p:cNvSpPr txBox="1">
            <a:spLocks noChangeArrowheads="1"/>
          </p:cNvSpPr>
          <p:nvPr/>
        </p:nvSpPr>
        <p:spPr>
          <a:xfrm>
            <a:off x="3175" y="8583"/>
            <a:ext cx="9140825" cy="10668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sz="3200">
                <a:solidFill>
                  <a:srgbClr val="FF0000"/>
                </a:solidFill>
              </a:rPr>
              <a:t>Bước 7. TRIỂN KHAI CÁC HOẠT ĐỘNG</a:t>
            </a:r>
            <a:br>
              <a:rPr lang="en-US" sz="3200">
                <a:solidFill>
                  <a:srgbClr val="FF0000"/>
                </a:solidFill>
              </a:rPr>
            </a:br>
            <a:r>
              <a:rPr lang="en-US" sz="3200">
                <a:solidFill>
                  <a:srgbClr val="FF0000"/>
                </a:solidFill>
              </a:rPr>
              <a:t>SAU KHI HOÀN THÀNH TỰ ĐÁNH GIÁ</a:t>
            </a:r>
            <a:endParaRPr lang="en-US" sz="3200" dirty="0">
              <a:solidFill>
                <a:srgbClr val="FF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DB0C73E6-2E1D-4949-AF4F-5E72560BC1A3}"/>
              </a:ext>
            </a:extLst>
          </p:cNvPr>
          <p:cNvSpPr>
            <a:spLocks noGrp="1" noChangeArrowheads="1"/>
          </p:cNvSpPr>
          <p:nvPr>
            <p:ph idx="1"/>
          </p:nvPr>
        </p:nvSpPr>
        <p:spPr>
          <a:xfrm>
            <a:off x="618186" y="1455313"/>
            <a:ext cx="8087932" cy="5022760"/>
          </a:xfrm>
        </p:spPr>
        <p:txBody>
          <a:bodyPr>
            <a:normAutofit/>
          </a:bodyPr>
          <a:lstStyle/>
          <a:p>
            <a:pPr marL="0" indent="0">
              <a:buNone/>
            </a:pPr>
            <a:r>
              <a:rPr lang="en-US" b="1">
                <a:solidFill>
                  <a:srgbClr val="FF0000"/>
                </a:solidFill>
              </a:rPr>
              <a:t>Hồ sơ lưu trữ gồm</a:t>
            </a:r>
            <a:endParaRPr lang="en-US">
              <a:solidFill>
                <a:srgbClr val="FF0000"/>
              </a:solidFill>
            </a:endParaRPr>
          </a:p>
          <a:p>
            <a:pPr marL="398463" indent="0">
              <a:buNone/>
            </a:pPr>
            <a:r>
              <a:rPr lang="en-US"/>
              <a:t>1.</a:t>
            </a:r>
            <a:r>
              <a:rPr lang="vi-VN"/>
              <a:t> Quyết định thành lập hội đồng TĐG</a:t>
            </a:r>
            <a:r>
              <a:rPr lang="en-US"/>
              <a:t>;</a:t>
            </a:r>
          </a:p>
          <a:p>
            <a:pPr marL="398463" indent="0">
              <a:buNone/>
            </a:pPr>
            <a:r>
              <a:rPr lang="en-US"/>
              <a:t>2.</a:t>
            </a:r>
            <a:r>
              <a:rPr lang="vi-VN"/>
              <a:t> Kế hoạch TĐG</a:t>
            </a:r>
            <a:r>
              <a:rPr lang="en-US"/>
              <a:t>;</a:t>
            </a:r>
          </a:p>
          <a:p>
            <a:pPr marL="398463" indent="0">
              <a:buNone/>
            </a:pPr>
            <a:r>
              <a:rPr lang="en-US"/>
              <a:t>3.</a:t>
            </a:r>
            <a:r>
              <a:rPr lang="vi-VN"/>
              <a:t> Các Phiếu đánh giá tiêu chí </a:t>
            </a:r>
            <a:r>
              <a:rPr lang="en-US"/>
              <a:t>và </a:t>
            </a:r>
            <a:r>
              <a:rPr lang="vi-VN"/>
              <a:t>Phiếu đánh giá </a:t>
            </a:r>
            <a:r>
              <a:rPr lang="en-US"/>
              <a:t>tiêu chí </a:t>
            </a:r>
            <a:r>
              <a:rPr lang="vi-VN"/>
              <a:t>Mức 4</a:t>
            </a:r>
            <a:r>
              <a:rPr lang="en-US"/>
              <a:t>;</a:t>
            </a:r>
          </a:p>
          <a:p>
            <a:pPr marL="398463" indent="0">
              <a:buNone/>
            </a:pPr>
            <a:r>
              <a:rPr lang="en-US"/>
              <a:t>4.</a:t>
            </a:r>
            <a:r>
              <a:rPr lang="vi-VN"/>
              <a:t> Báo cáo TĐG</a:t>
            </a:r>
            <a:r>
              <a:rPr lang="en-US"/>
              <a:t>;</a:t>
            </a:r>
          </a:p>
          <a:p>
            <a:pPr marL="398463" indent="0">
              <a:buNone/>
            </a:pPr>
            <a:r>
              <a:rPr lang="en-US"/>
              <a:t>5.</a:t>
            </a:r>
            <a:r>
              <a:rPr lang="vi-VN"/>
              <a:t> Các minh chứng</a:t>
            </a:r>
            <a:r>
              <a:rPr lang="en-US"/>
              <a:t>;</a:t>
            </a:r>
          </a:p>
          <a:p>
            <a:pPr marL="398463" indent="0">
              <a:buNone/>
            </a:pPr>
            <a:r>
              <a:rPr lang="en-US"/>
              <a:t>6.</a:t>
            </a:r>
            <a:r>
              <a:rPr lang="vi-VN"/>
              <a:t> Các văn bản liên quan</a:t>
            </a:r>
            <a:r>
              <a:rPr lang="en-US"/>
              <a:t>: </a:t>
            </a:r>
            <a:r>
              <a:rPr lang="vi-VN">
                <a:solidFill>
                  <a:srgbClr val="FF0000"/>
                </a:solidFill>
              </a:rPr>
              <a:t>báo cáo</a:t>
            </a:r>
            <a:r>
              <a:rPr lang="en-US">
                <a:solidFill>
                  <a:srgbClr val="FF0000"/>
                </a:solidFill>
              </a:rPr>
              <a:t> </a:t>
            </a:r>
            <a:r>
              <a:rPr lang="en-US">
                <a:solidFill>
                  <a:srgbClr val="FF0000"/>
                </a:solidFill>
                <a:latin typeface="Arial" panose="020B0604020202020204" pitchFamily="34" charset="0"/>
                <a:cs typeface="Arial" panose="020B0604020202020204" pitchFamily="34" charset="0"/>
              </a:rPr>
              <a:t>hằng năm </a:t>
            </a:r>
            <a:r>
              <a:rPr lang="vi-VN">
                <a:solidFill>
                  <a:srgbClr val="FF0000"/>
                </a:solidFill>
              </a:rPr>
              <a:t>kết quả thực hiện cải tiến chất lượng với cơ quan quản lý giáo </a:t>
            </a:r>
            <a:r>
              <a:rPr lang="vi-VN">
                <a:solidFill>
                  <a:srgbClr val="FF0000"/>
                </a:solidFill>
                <a:latin typeface="Arial (Body)"/>
              </a:rPr>
              <a:t>dục</a:t>
            </a:r>
            <a:r>
              <a:rPr lang="en-US">
                <a:solidFill>
                  <a:srgbClr val="FF0000"/>
                </a:solidFill>
                <a:latin typeface="Arial (Body)"/>
              </a:rPr>
              <a:t> trực tiếp</a:t>
            </a:r>
            <a:r>
              <a:rPr lang="en-US">
                <a:latin typeface="Arial (Body)"/>
              </a:rPr>
              <a:t>…</a:t>
            </a:r>
            <a:endParaRPr lang="en-US" altLang="en-US">
              <a:latin typeface="Arial (Body)"/>
            </a:endParaRPr>
          </a:p>
        </p:txBody>
      </p:sp>
      <p:sp>
        <p:nvSpPr>
          <p:cNvPr id="6" name="Rectangle 2">
            <a:extLst>
              <a:ext uri="{FF2B5EF4-FFF2-40B4-BE49-F238E27FC236}">
                <a16:creationId xmlns:a16="http://schemas.microsoft.com/office/drawing/2014/main" id="{520A4444-8B5E-4D4E-ACC0-4ABDB045FDB0}"/>
              </a:ext>
            </a:extLst>
          </p:cNvPr>
          <p:cNvSpPr txBox="1">
            <a:spLocks noChangeArrowheads="1"/>
          </p:cNvSpPr>
          <p:nvPr/>
        </p:nvSpPr>
        <p:spPr>
          <a:xfrm>
            <a:off x="0" y="228600"/>
            <a:ext cx="9047163" cy="8382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altLang="en-US" sz="3200">
                <a:solidFill>
                  <a:srgbClr val="FF0000"/>
                </a:solidFill>
              </a:rPr>
              <a:t>HỒ S</a:t>
            </a:r>
            <a:r>
              <a:rPr lang="vi-VN" altLang="en-US" sz="3200">
                <a:solidFill>
                  <a:srgbClr val="FF0000"/>
                </a:solidFill>
              </a:rPr>
              <a:t>Ơ</a:t>
            </a:r>
            <a:r>
              <a:rPr lang="en-US" altLang="en-US" sz="3200">
                <a:solidFill>
                  <a:srgbClr val="FF0000"/>
                </a:solidFill>
              </a:rPr>
              <a:t> L</a:t>
            </a:r>
            <a:r>
              <a:rPr lang="vi-VN" altLang="en-US" sz="3200">
                <a:solidFill>
                  <a:srgbClr val="FF0000"/>
                </a:solidFill>
              </a:rPr>
              <a:t>Ư</a:t>
            </a:r>
            <a:r>
              <a:rPr lang="en-US" altLang="en-US" sz="3200">
                <a:solidFill>
                  <a:srgbClr val="FF0000"/>
                </a:solidFill>
              </a:rPr>
              <a:t>U TRỮ TỰ ĐÁNH GIÁ</a:t>
            </a:r>
            <a:endParaRPr lang="en-US" altLang="en-US" sz="3200" dirty="0">
              <a:solidFill>
                <a:srgbClr val="FF0000"/>
              </a:solidFill>
            </a:endParaRPr>
          </a:p>
        </p:txBody>
      </p:sp>
    </p:spTree>
    <p:extLst>
      <p:ext uri="{BB962C8B-B14F-4D97-AF65-F5344CB8AC3E}">
        <p14:creationId xmlns:p14="http://schemas.microsoft.com/office/powerpoint/2010/main" val="602625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3C52471B-9025-4D9E-9669-58713A5720CD}"/>
              </a:ext>
            </a:extLst>
          </p:cNvPr>
          <p:cNvSpPr>
            <a:spLocks noGrp="1" noChangeArrowheads="1"/>
          </p:cNvSpPr>
          <p:nvPr>
            <p:ph type="title"/>
          </p:nvPr>
        </p:nvSpPr>
        <p:spPr>
          <a:xfrm>
            <a:off x="0" y="228600"/>
            <a:ext cx="9047163" cy="838200"/>
          </a:xfrm>
        </p:spPr>
        <p:txBody>
          <a:bodyPr/>
          <a:lstStyle/>
          <a:p>
            <a:pPr algn="ctr" eaLnBrk="1" fontAlgn="auto" hangingPunct="1">
              <a:spcAft>
                <a:spcPts val="0"/>
              </a:spcAft>
              <a:defRPr/>
            </a:pPr>
            <a:r>
              <a:rPr lang="en-US" altLang="en-US" sz="3200" dirty="0">
                <a:solidFill>
                  <a:srgbClr val="FF0000"/>
                </a:solidFill>
              </a:rPr>
              <a:t>MỘT SỐ VẤN ĐỀ VỀ TỰ ĐÁNH GIÁ</a:t>
            </a:r>
          </a:p>
        </p:txBody>
      </p:sp>
      <p:sp>
        <p:nvSpPr>
          <p:cNvPr id="5123" name="Rectangle 3">
            <a:extLst>
              <a:ext uri="{FF2B5EF4-FFF2-40B4-BE49-F238E27FC236}">
                <a16:creationId xmlns:a16="http://schemas.microsoft.com/office/drawing/2014/main" id="{B4EFFC35-FCC2-4F65-96AC-BAB18B767303}"/>
              </a:ext>
            </a:extLst>
          </p:cNvPr>
          <p:cNvSpPr>
            <a:spLocks noGrp="1" noChangeArrowheads="1"/>
          </p:cNvSpPr>
          <p:nvPr>
            <p:ph idx="1"/>
          </p:nvPr>
        </p:nvSpPr>
        <p:spPr>
          <a:xfrm>
            <a:off x="609600" y="990600"/>
            <a:ext cx="8001000" cy="5867400"/>
          </a:xfrm>
        </p:spPr>
        <p:txBody>
          <a:bodyPr>
            <a:normAutofit fontScale="62500" lnSpcReduction="20000"/>
          </a:bodyPr>
          <a:lstStyle/>
          <a:p>
            <a:pPr marL="0" indent="0" algn="just" eaLnBrk="1" fontAlgn="auto" hangingPunct="1">
              <a:lnSpc>
                <a:spcPct val="180000"/>
              </a:lnSpc>
              <a:spcAft>
                <a:spcPts val="0"/>
              </a:spcAft>
              <a:buNone/>
              <a:defRPr/>
            </a:pPr>
            <a:r>
              <a:rPr lang="en-US" altLang="en-US" sz="3500" b="1" dirty="0">
                <a:solidFill>
                  <a:srgbClr val="FF0000"/>
                </a:solidFill>
                <a:latin typeface="Times New Roman" panose="02020603050405020304" pitchFamily="18" charset="0"/>
                <a:cs typeface="Times New Roman" panose="02020603050405020304" pitchFamily="18" charset="0"/>
              </a:rPr>
              <a:t>TỰ ĐÁNH GIÁ </a:t>
            </a:r>
            <a:r>
              <a:rPr lang="en-US" altLang="en-US" sz="3500" dirty="0" err="1">
                <a:latin typeface="Times New Roman" panose="02020603050405020304" pitchFamily="18" charset="0"/>
                <a:cs typeface="Times New Roman" panose="02020603050405020304" pitchFamily="18" charset="0"/>
              </a:rPr>
              <a:t>là</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quá</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trình</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nhà</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trường</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dựa</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vào</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các</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tiêu</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chuẩn</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đánh</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giá</a:t>
            </a:r>
            <a:r>
              <a:rPr lang="en-US" altLang="en-US" sz="3500" dirty="0">
                <a:latin typeface="Times New Roman" panose="02020603050405020304" pitchFamily="18" charset="0"/>
                <a:cs typeface="Times New Roman" panose="02020603050405020304" pitchFamily="18" charset="0"/>
              </a:rPr>
              <a:t> do </a:t>
            </a:r>
            <a:r>
              <a:rPr lang="en-US" altLang="en-US" sz="3500" dirty="0" err="1">
                <a:latin typeface="Times New Roman" panose="02020603050405020304" pitchFamily="18" charset="0"/>
                <a:cs typeface="Times New Roman" panose="02020603050405020304" pitchFamily="18" charset="0"/>
              </a:rPr>
              <a:t>Bộ</a:t>
            </a:r>
            <a:r>
              <a:rPr lang="en-US" altLang="en-US" sz="3500" dirty="0">
                <a:latin typeface="Times New Roman" panose="02020603050405020304" pitchFamily="18" charset="0"/>
                <a:cs typeface="Times New Roman" panose="02020603050405020304" pitchFamily="18" charset="0"/>
              </a:rPr>
              <a:t> GDĐT ban </a:t>
            </a:r>
            <a:r>
              <a:rPr lang="en-US" altLang="en-US" sz="3500" dirty="0" err="1">
                <a:latin typeface="Times New Roman" panose="02020603050405020304" pitchFamily="18" charset="0"/>
                <a:cs typeface="Times New Roman" panose="02020603050405020304" pitchFamily="18" charset="0"/>
              </a:rPr>
              <a:t>hành</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để</a:t>
            </a:r>
            <a:r>
              <a:rPr lang="en-US" altLang="en-US" sz="3500" dirty="0">
                <a:latin typeface="Times New Roman" panose="02020603050405020304" pitchFamily="18" charset="0"/>
                <a:cs typeface="Times New Roman" panose="02020603050405020304" pitchFamily="18" charset="0"/>
              </a:rPr>
              <a:t>:</a:t>
            </a:r>
          </a:p>
          <a:p>
            <a:pPr marL="265176" indent="-265176" algn="just" eaLnBrk="1" fontAlgn="auto" hangingPunct="1">
              <a:lnSpc>
                <a:spcPct val="180000"/>
              </a:lnSpc>
              <a:spcAft>
                <a:spcPts val="0"/>
              </a:spcAft>
              <a:buFont typeface="Wingdings" pitchFamily="2" charset="2"/>
              <a:buChar char="Ø"/>
              <a:defRPr/>
            </a:pPr>
            <a:r>
              <a:rPr lang="en-US" altLang="en-US" sz="3500" dirty="0" err="1">
                <a:latin typeface="Times New Roman" panose="02020603050405020304" pitchFamily="18" charset="0"/>
                <a:cs typeface="Times New Roman" panose="02020603050405020304" pitchFamily="18" charset="0"/>
              </a:rPr>
              <a:t>Xem</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xét</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đánh</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giá</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được</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thực</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trạng</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chất</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lượng</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các</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hoạt</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động</a:t>
            </a:r>
            <a:r>
              <a:rPr lang="en-US" altLang="en-US" sz="3500" dirty="0">
                <a:latin typeface="Times New Roman" panose="02020603050405020304" pitchFamily="18" charset="0"/>
                <a:cs typeface="Times New Roman" panose="02020603050405020304" pitchFamily="18" charset="0"/>
              </a:rPr>
              <a:t> GD, </a:t>
            </a:r>
            <a:r>
              <a:rPr lang="en-US" altLang="en-US" sz="3500" dirty="0" err="1">
                <a:latin typeface="Times New Roman" panose="02020603050405020304" pitchFamily="18" charset="0"/>
                <a:cs typeface="Times New Roman" panose="02020603050405020304" pitchFamily="18" charset="0"/>
              </a:rPr>
              <a:t>cơ</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sở</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vật</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chất</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các</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vấn</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đề</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liên</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quan</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khác</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của</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nhà</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trường</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những</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điểm</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mạnh</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những</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tồn</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tại</a:t>
            </a:r>
            <a:r>
              <a:rPr lang="en-US" altLang="en-US" sz="3500" dirty="0">
                <a:latin typeface="Times New Roman" panose="02020603050405020304" pitchFamily="18" charset="0"/>
                <a:cs typeface="Times New Roman" panose="02020603050405020304" pitchFamily="18" charset="0"/>
              </a:rPr>
              <a:t>, …).</a:t>
            </a:r>
          </a:p>
          <a:p>
            <a:pPr marL="265176" indent="-265176" algn="just" eaLnBrk="1" fontAlgn="auto" hangingPunct="1">
              <a:lnSpc>
                <a:spcPct val="180000"/>
              </a:lnSpc>
              <a:spcAft>
                <a:spcPts val="0"/>
              </a:spcAft>
              <a:buFont typeface="Wingdings" pitchFamily="2" charset="2"/>
              <a:buChar char="Ø"/>
              <a:defRPr/>
            </a:pPr>
            <a:r>
              <a:rPr lang="en-US" altLang="en-US" sz="3500" dirty="0" err="1">
                <a:latin typeface="Times New Roman" panose="02020603050405020304" pitchFamily="18" charset="0"/>
                <a:cs typeface="Times New Roman" panose="02020603050405020304" pitchFamily="18" charset="0"/>
              </a:rPr>
              <a:t>Điều</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chỉnh</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các</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nguồn</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lực</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và</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quá</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trình</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thực</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hiện</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nhằm</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đạt</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tiêu</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chuẩn</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đánh</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giá</a:t>
            </a:r>
            <a:r>
              <a:rPr lang="en-US" altLang="en-US" sz="3500" dirty="0">
                <a:latin typeface="Times New Roman" panose="02020603050405020304" pitchFamily="18" charset="0"/>
                <a:cs typeface="Times New Roman" panose="02020603050405020304" pitchFamily="18" charset="0"/>
              </a:rPr>
              <a:t>.</a:t>
            </a:r>
          </a:p>
          <a:p>
            <a:pPr marL="265176" indent="-265176" algn="just" eaLnBrk="1" fontAlgn="auto" hangingPunct="1">
              <a:lnSpc>
                <a:spcPct val="180000"/>
              </a:lnSpc>
              <a:spcAft>
                <a:spcPts val="0"/>
              </a:spcAft>
              <a:buFont typeface="Wingdings" pitchFamily="2" charset="2"/>
              <a:buChar char="Ø"/>
              <a:defRPr/>
            </a:pPr>
            <a:r>
              <a:rPr lang="en-US" altLang="en-US" sz="3500" dirty="0" err="1">
                <a:latin typeface="Times New Roman" panose="02020603050405020304" pitchFamily="18" charset="0"/>
                <a:cs typeface="Times New Roman" panose="02020603050405020304" pitchFamily="18" charset="0"/>
              </a:rPr>
              <a:t>Lập</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kế</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hoạch</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tự</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cải</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tiến</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và</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nâng</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cao</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chất</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lượng</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một</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cách</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liên</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tục</a:t>
            </a:r>
            <a:r>
              <a:rPr lang="en-US" altLang="en-US" sz="3500" dirty="0">
                <a:latin typeface="Times New Roman" panose="02020603050405020304" pitchFamily="18" charset="0"/>
                <a:cs typeface="Times New Roman" panose="02020603050405020304" pitchFamily="18" charset="0"/>
              </a:rPr>
              <a:t>.</a:t>
            </a:r>
          </a:p>
          <a:p>
            <a:pPr marL="265176" indent="-265176" algn="just" eaLnBrk="1" fontAlgn="auto" hangingPunct="1">
              <a:lnSpc>
                <a:spcPct val="120000"/>
              </a:lnSpc>
              <a:spcAft>
                <a:spcPts val="0"/>
              </a:spcAft>
              <a:buFont typeface="Wingdings" pitchFamily="2" charset="2"/>
              <a:buChar char="Ø"/>
              <a:defRPr/>
            </a:pPr>
            <a:r>
              <a:rPr lang="en-US" altLang="en-US" sz="3500" dirty="0" err="1">
                <a:latin typeface="Times New Roman" panose="02020603050405020304" pitchFamily="18" charset="0"/>
                <a:cs typeface="Times New Roman" panose="02020603050405020304" pitchFamily="18" charset="0"/>
              </a:rPr>
              <a:t>Chuẩn</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bị</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cho</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đánh</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giá</a:t>
            </a:r>
            <a:r>
              <a:rPr lang="en-US" altLang="en-US" sz="3500" dirty="0">
                <a:latin typeface="Times New Roman" panose="02020603050405020304" pitchFamily="18" charset="0"/>
                <a:cs typeface="Times New Roman" panose="02020603050405020304" pitchFamily="18" charset="0"/>
              </a:rPr>
              <a:t> </a:t>
            </a:r>
            <a:r>
              <a:rPr lang="en-US" altLang="en-US" sz="3500" dirty="0" err="1">
                <a:latin typeface="Times New Roman" panose="02020603050405020304" pitchFamily="18" charset="0"/>
                <a:cs typeface="Times New Roman" panose="02020603050405020304" pitchFamily="18" charset="0"/>
              </a:rPr>
              <a:t>ngoài</a:t>
            </a:r>
            <a:r>
              <a:rPr lang="en-US" altLang="en-US" sz="3500" dirty="0">
                <a:latin typeface="Times New Roman" panose="02020603050405020304" pitchFamily="18" charset="0"/>
                <a:cs typeface="Times New Roman" panose="02020603050405020304" pitchFamily="18" charset="0"/>
              </a:rPr>
              <a:t>.</a:t>
            </a:r>
          </a:p>
          <a:p>
            <a:pPr marL="265176" indent="-265176" algn="just" eaLnBrk="1" fontAlgn="auto" hangingPunct="1">
              <a:lnSpc>
                <a:spcPct val="120000"/>
              </a:lnSpc>
              <a:spcAft>
                <a:spcPts val="0"/>
              </a:spcAft>
              <a:buFontTx/>
              <a:buNone/>
              <a:defRPr/>
            </a:pPr>
            <a:endParaRPr lang="en-US" altLang="en-US" sz="3500" b="1" dirty="0">
              <a:latin typeface=".Vn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DB0C73E6-2E1D-4949-AF4F-5E72560BC1A3}"/>
              </a:ext>
            </a:extLst>
          </p:cNvPr>
          <p:cNvSpPr>
            <a:spLocks noGrp="1" noChangeArrowheads="1"/>
          </p:cNvSpPr>
          <p:nvPr>
            <p:ph idx="1"/>
          </p:nvPr>
        </p:nvSpPr>
        <p:spPr>
          <a:xfrm>
            <a:off x="762000" y="1466045"/>
            <a:ext cx="7772400" cy="4200659"/>
          </a:xfrm>
        </p:spPr>
        <p:txBody>
          <a:bodyPr>
            <a:normAutofit lnSpcReduction="10000"/>
          </a:bodyPr>
          <a:lstStyle/>
          <a:p>
            <a:pPr algn="just" eaLnBrk="1" hangingPunct="1">
              <a:lnSpc>
                <a:spcPct val="125000"/>
              </a:lnSpc>
              <a:spcBef>
                <a:spcPct val="60000"/>
              </a:spcBef>
              <a:buFont typeface="Wingdings" panose="05000000000000000000" pitchFamily="2" charset="2"/>
              <a:buChar char="v"/>
            </a:pPr>
            <a:r>
              <a:rPr lang="fr-FR" altLang="en-US" sz="2200" b="1">
                <a:solidFill>
                  <a:srgbClr val="CC0000"/>
                </a:solidFill>
                <a:latin typeface="Times New Roman" panose="02020603050405020304" pitchFamily="18" charset="0"/>
                <a:cs typeface="Times New Roman" panose="02020603050405020304" pitchFamily="18" charset="0"/>
              </a:rPr>
              <a:t>Ý NGHĨA CỦA TỰ ĐÁNH GIÁ:</a:t>
            </a:r>
          </a:p>
          <a:p>
            <a:pPr marL="0" indent="0" algn="just" eaLnBrk="1" hangingPunct="1">
              <a:lnSpc>
                <a:spcPct val="125000"/>
              </a:lnSpc>
              <a:spcBef>
                <a:spcPct val="60000"/>
              </a:spcBef>
              <a:buFont typeface="Wingdings" panose="05000000000000000000" pitchFamily="2" charset="2"/>
              <a:buChar char="Ø"/>
            </a:pPr>
            <a:r>
              <a:rPr lang="fr-FR" altLang="en-US" sz="2200">
                <a:latin typeface="Times New Roman" panose="02020603050405020304" pitchFamily="18" charset="0"/>
                <a:cs typeface="Times New Roman" panose="02020603050405020304" pitchFamily="18" charset="0"/>
              </a:rPr>
              <a:t>Thể hiện tinh thần tự chủ, tự chịu trách nhiệm của nhà trường.</a:t>
            </a:r>
          </a:p>
          <a:p>
            <a:pPr marL="0" indent="0" algn="just" eaLnBrk="1" hangingPunct="1">
              <a:lnSpc>
                <a:spcPct val="125000"/>
              </a:lnSpc>
              <a:spcBef>
                <a:spcPct val="60000"/>
              </a:spcBef>
              <a:buFont typeface="Wingdings" panose="05000000000000000000" pitchFamily="2" charset="2"/>
              <a:buChar char="Ø"/>
            </a:pPr>
            <a:r>
              <a:rPr lang="en-US" altLang="en-US" sz="2200">
                <a:latin typeface="Times New Roman" panose="02020603050405020304" pitchFamily="18" charset="0"/>
                <a:cs typeface="Times New Roman" panose="02020603050405020304" pitchFamily="18" charset="0"/>
              </a:rPr>
              <a:t>Nâng cao ý thức tự phân tích, đánh giá cho cán bộ, giáo viên.</a:t>
            </a:r>
          </a:p>
          <a:p>
            <a:pPr marL="0" indent="0" algn="just" eaLnBrk="1" hangingPunct="1">
              <a:lnSpc>
                <a:spcPct val="125000"/>
              </a:lnSpc>
              <a:buFont typeface="Wingdings" panose="05000000000000000000" pitchFamily="2" charset="2"/>
              <a:buChar char="Ø"/>
            </a:pPr>
            <a:r>
              <a:rPr lang="en-US" altLang="en-US" sz="2200">
                <a:latin typeface="Times New Roman" panose="02020603050405020304" pitchFamily="18" charset="0"/>
                <a:cs typeface="Times New Roman" panose="02020603050405020304" pitchFamily="18" charset="0"/>
              </a:rPr>
              <a:t>Đẩy mạnh tinh thần hợp tác, tăng cường tính minh bạch.</a:t>
            </a:r>
          </a:p>
          <a:p>
            <a:pPr marL="0" indent="0" algn="just" eaLnBrk="1" hangingPunct="1">
              <a:lnSpc>
                <a:spcPct val="125000"/>
              </a:lnSpc>
              <a:buFont typeface="Wingdings" panose="05000000000000000000" pitchFamily="2" charset="2"/>
              <a:buChar char="Ø"/>
            </a:pPr>
            <a:r>
              <a:rPr lang="en-US" altLang="en-US" sz="2200">
                <a:latin typeface="Times New Roman" panose="02020603050405020304" pitchFamily="18" charset="0"/>
                <a:cs typeface="Times New Roman" panose="02020603050405020304" pitchFamily="18" charset="0"/>
              </a:rPr>
              <a:t>Phát hiện các chính sách đã lỗi thời.</a:t>
            </a:r>
          </a:p>
          <a:p>
            <a:pPr marL="0" indent="0" algn="just" eaLnBrk="1" hangingPunct="1">
              <a:lnSpc>
                <a:spcPct val="125000"/>
              </a:lnSpc>
              <a:buFont typeface="Wingdings" panose="05000000000000000000" pitchFamily="2" charset="2"/>
              <a:buChar char="Ø"/>
            </a:pPr>
            <a:r>
              <a:rPr lang="en-US" altLang="en-US" sz="2200">
                <a:solidFill>
                  <a:srgbClr val="FF0000"/>
                </a:solidFill>
                <a:latin typeface="Times New Roman" panose="02020603050405020304" pitchFamily="18" charset="0"/>
                <a:cs typeface="Times New Roman" panose="02020603050405020304" pitchFamily="18" charset="0"/>
              </a:rPr>
              <a:t>Đề ra kế hoạch hành động cải tiến và nâng cao chất lượng: quan trọng nhất</a:t>
            </a:r>
          </a:p>
          <a:p>
            <a:pPr marL="0" indent="0" algn="just" eaLnBrk="1" hangingPunct="1">
              <a:lnSpc>
                <a:spcPct val="125000"/>
              </a:lnSpc>
              <a:buFont typeface="Wingdings" panose="05000000000000000000" pitchFamily="2" charset="2"/>
              <a:buChar char="Ø"/>
            </a:pPr>
            <a:r>
              <a:rPr lang="en-US" altLang="en-US" sz="2200">
                <a:latin typeface="Times New Roman" panose="02020603050405020304" pitchFamily="18" charset="0"/>
                <a:cs typeface="Times New Roman" panose="02020603050405020304" pitchFamily="18" charset="0"/>
              </a:rPr>
              <a:t>Làm rõ hơn vị thế của trường.</a:t>
            </a:r>
          </a:p>
        </p:txBody>
      </p:sp>
      <p:sp>
        <p:nvSpPr>
          <p:cNvPr id="6" name="Rectangle 2">
            <a:extLst>
              <a:ext uri="{FF2B5EF4-FFF2-40B4-BE49-F238E27FC236}">
                <a16:creationId xmlns:a16="http://schemas.microsoft.com/office/drawing/2014/main" id="{520A4444-8B5E-4D4E-ACC0-4ABDB045FDB0}"/>
              </a:ext>
            </a:extLst>
          </p:cNvPr>
          <p:cNvSpPr txBox="1">
            <a:spLocks noChangeArrowheads="1"/>
          </p:cNvSpPr>
          <p:nvPr/>
        </p:nvSpPr>
        <p:spPr>
          <a:xfrm>
            <a:off x="0" y="228600"/>
            <a:ext cx="9047163" cy="8382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altLang="en-US" sz="3200">
                <a:solidFill>
                  <a:srgbClr val="FF0000"/>
                </a:solidFill>
              </a:rPr>
              <a:t>MỘT SỐ VẤN ĐỀ VỀ TỰ ĐÁNH GIÁ</a:t>
            </a:r>
            <a:endParaRPr lang="en-US" altLang="en-US" sz="3200"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42" name="Group 1">
            <a:extLst>
              <a:ext uri="{FF2B5EF4-FFF2-40B4-BE49-F238E27FC236}">
                <a16:creationId xmlns:a16="http://schemas.microsoft.com/office/drawing/2014/main" id="{EDD142BD-E644-4FDC-9A2C-0A19CB5BBD11}"/>
              </a:ext>
            </a:extLst>
          </p:cNvPr>
          <p:cNvGrpSpPr>
            <a:grpSpLocks/>
          </p:cNvGrpSpPr>
          <p:nvPr/>
        </p:nvGrpSpPr>
        <p:grpSpPr bwMode="auto">
          <a:xfrm>
            <a:off x="1219200" y="609600"/>
            <a:ext cx="6705600" cy="5864225"/>
            <a:chOff x="1301750" y="993775"/>
            <a:chExt cx="6705601" cy="5864225"/>
          </a:xfrm>
        </p:grpSpPr>
        <p:grpSp>
          <p:nvGrpSpPr>
            <p:cNvPr id="10244" name="Group 7">
              <a:extLst>
                <a:ext uri="{FF2B5EF4-FFF2-40B4-BE49-F238E27FC236}">
                  <a16:creationId xmlns:a16="http://schemas.microsoft.com/office/drawing/2014/main" id="{CC80D627-0C1E-41DC-B974-132DE7EE81E5}"/>
                </a:ext>
              </a:extLst>
            </p:cNvPr>
            <p:cNvGrpSpPr>
              <a:grpSpLocks/>
            </p:cNvGrpSpPr>
            <p:nvPr/>
          </p:nvGrpSpPr>
          <p:grpSpPr bwMode="auto">
            <a:xfrm>
              <a:off x="2901950" y="2441575"/>
              <a:ext cx="3043238" cy="3043238"/>
              <a:chOff x="3338921" y="1221581"/>
              <a:chExt cx="3043237" cy="3043237"/>
            </a:xfrm>
          </p:grpSpPr>
          <p:sp>
            <p:nvSpPr>
              <p:cNvPr id="30" name="Oval 29">
                <a:extLst>
                  <a:ext uri="{FF2B5EF4-FFF2-40B4-BE49-F238E27FC236}">
                    <a16:creationId xmlns:a16="http://schemas.microsoft.com/office/drawing/2014/main" id="{5A40827A-6F04-483E-9377-78A1CAE34F7E}"/>
                  </a:ext>
                </a:extLst>
              </p:cNvPr>
              <p:cNvSpPr/>
              <p:nvPr/>
            </p:nvSpPr>
            <p:spPr>
              <a:xfrm>
                <a:off x="3338921" y="1221581"/>
                <a:ext cx="3043237" cy="3043237"/>
              </a:xfrm>
              <a:prstGeom prst="ellipse">
                <a:avLst/>
              </a:prstGeom>
            </p:spPr>
            <p:style>
              <a:lnRef idx="2">
                <a:schemeClr val="lt1">
                  <a:hueOff val="0"/>
                  <a:satOff val="0"/>
                  <a:lumOff val="0"/>
                  <a:alphaOff val="0"/>
                </a:schemeClr>
              </a:lnRef>
              <a:fillRef idx="1">
                <a:schemeClr val="accent5">
                  <a:alpha val="50000"/>
                  <a:hueOff val="0"/>
                  <a:satOff val="0"/>
                  <a:lumOff val="0"/>
                  <a:alphaOff val="0"/>
                </a:schemeClr>
              </a:fillRef>
              <a:effectRef idx="0">
                <a:schemeClr val="accent5">
                  <a:alpha val="50000"/>
                  <a:hueOff val="0"/>
                  <a:satOff val="0"/>
                  <a:lumOff val="0"/>
                  <a:alphaOff val="0"/>
                </a:schemeClr>
              </a:effectRef>
              <a:fontRef idx="minor">
                <a:schemeClr val="tx1"/>
              </a:fontRef>
            </p:style>
          </p:sp>
          <p:sp>
            <p:nvSpPr>
              <p:cNvPr id="31" name="Oval 4">
                <a:extLst>
                  <a:ext uri="{FF2B5EF4-FFF2-40B4-BE49-F238E27FC236}">
                    <a16:creationId xmlns:a16="http://schemas.microsoft.com/office/drawing/2014/main" id="{609118FD-6E4A-4691-9E30-CD4190144193}"/>
                  </a:ext>
                </a:extLst>
              </p:cNvPr>
              <p:cNvSpPr/>
              <p:nvPr/>
            </p:nvSpPr>
            <p:spPr>
              <a:xfrm>
                <a:off x="3785009" y="1667669"/>
                <a:ext cx="2151061" cy="2151061"/>
              </a:xfrm>
              <a:prstGeom prst="rect">
                <a:avLst/>
              </a:prstGeom>
            </p:spPr>
            <p:style>
              <a:lnRef idx="0">
                <a:scrgbClr r="0" g="0" b="0"/>
              </a:lnRef>
              <a:fillRef idx="0">
                <a:scrgbClr r="0" g="0" b="0"/>
              </a:fillRef>
              <a:effectRef idx="0">
                <a:scrgbClr r="0" g="0" b="0"/>
              </a:effectRef>
              <a:fontRef idx="minor">
                <a:schemeClr val="tx1"/>
              </a:fontRef>
            </p:style>
            <p:txBody>
              <a:bodyPr lIns="35560" tIns="35560" rIns="35560" bIns="35560" spcCol="1270" anchor="ctr"/>
              <a:lstStyle/>
              <a:p>
                <a:pPr algn="ctr" defTabSz="1244600">
                  <a:lnSpc>
                    <a:spcPct val="90000"/>
                  </a:lnSpc>
                  <a:spcAft>
                    <a:spcPct val="35000"/>
                  </a:spcAft>
                  <a:defRPr/>
                </a:pPr>
                <a:r>
                  <a:rPr lang="en-US" sz="2800" b="1" dirty="0">
                    <a:latin typeface="Arial" pitchFamily="34" charset="0"/>
                    <a:cs typeface="Arial" pitchFamily="34" charset="0"/>
                  </a:rPr>
                  <a:t>QUY TRÌNH TỰ ĐÁNH GIÁ</a:t>
                </a:r>
              </a:p>
            </p:txBody>
          </p:sp>
        </p:grpSp>
        <p:grpSp>
          <p:nvGrpSpPr>
            <p:cNvPr id="10245" name="Group 8">
              <a:extLst>
                <a:ext uri="{FF2B5EF4-FFF2-40B4-BE49-F238E27FC236}">
                  <a16:creationId xmlns:a16="http://schemas.microsoft.com/office/drawing/2014/main" id="{CE816B42-E317-4CD9-98B5-D8EF66DEB868}"/>
                </a:ext>
              </a:extLst>
            </p:cNvPr>
            <p:cNvGrpSpPr>
              <a:grpSpLocks/>
            </p:cNvGrpSpPr>
            <p:nvPr/>
          </p:nvGrpSpPr>
          <p:grpSpPr bwMode="auto">
            <a:xfrm>
              <a:off x="5492751" y="1984375"/>
              <a:ext cx="1752600" cy="1673225"/>
              <a:chOff x="5501110" y="428532"/>
              <a:chExt cx="1753514" cy="1674097"/>
            </a:xfrm>
          </p:grpSpPr>
          <p:sp>
            <p:nvSpPr>
              <p:cNvPr id="28" name="Oval 27">
                <a:extLst>
                  <a:ext uri="{FF2B5EF4-FFF2-40B4-BE49-F238E27FC236}">
                    <a16:creationId xmlns:a16="http://schemas.microsoft.com/office/drawing/2014/main" id="{058EABD7-8AAF-4802-A92D-D2B250988850}"/>
                  </a:ext>
                </a:extLst>
              </p:cNvPr>
              <p:cNvSpPr/>
              <p:nvPr/>
            </p:nvSpPr>
            <p:spPr>
              <a:xfrm>
                <a:off x="5501110" y="428532"/>
                <a:ext cx="1753514" cy="1674097"/>
              </a:xfrm>
              <a:prstGeom prst="ellipse">
                <a:avLst/>
              </a:prstGeom>
            </p:spPr>
            <p:style>
              <a:lnRef idx="2">
                <a:schemeClr val="lt1">
                  <a:hueOff val="0"/>
                  <a:satOff val="0"/>
                  <a:lumOff val="0"/>
                  <a:alphaOff val="0"/>
                </a:schemeClr>
              </a:lnRef>
              <a:fillRef idx="1">
                <a:schemeClr val="accent5">
                  <a:alpha val="50000"/>
                  <a:hueOff val="-2483469"/>
                  <a:satOff val="9953"/>
                  <a:lumOff val="2157"/>
                  <a:alphaOff val="0"/>
                </a:schemeClr>
              </a:fillRef>
              <a:effectRef idx="0">
                <a:schemeClr val="accent5">
                  <a:alpha val="50000"/>
                  <a:hueOff val="-2483469"/>
                  <a:satOff val="9953"/>
                  <a:lumOff val="2157"/>
                  <a:alphaOff val="0"/>
                </a:schemeClr>
              </a:effectRef>
              <a:fontRef idx="minor">
                <a:schemeClr val="tx1"/>
              </a:fontRef>
            </p:style>
          </p:sp>
          <p:sp>
            <p:nvSpPr>
              <p:cNvPr id="29" name="Oval 6">
                <a:extLst>
                  <a:ext uri="{FF2B5EF4-FFF2-40B4-BE49-F238E27FC236}">
                    <a16:creationId xmlns:a16="http://schemas.microsoft.com/office/drawing/2014/main" id="{29BC456E-9DA9-4180-B40C-8EF1B7810203}"/>
                  </a:ext>
                </a:extLst>
              </p:cNvPr>
              <p:cNvSpPr/>
              <p:nvPr/>
            </p:nvSpPr>
            <p:spPr>
              <a:xfrm>
                <a:off x="5577350" y="504772"/>
                <a:ext cx="1677274" cy="1524794"/>
              </a:xfrm>
              <a:prstGeom prst="rect">
                <a:avLst/>
              </a:prstGeom>
            </p:spPr>
            <p:style>
              <a:lnRef idx="0">
                <a:scrgbClr r="0" g="0" b="0"/>
              </a:lnRef>
              <a:fillRef idx="0">
                <a:scrgbClr r="0" g="0" b="0"/>
              </a:fillRef>
              <a:effectRef idx="0">
                <a:scrgbClr r="0" g="0" b="0"/>
              </a:effectRef>
              <a:fontRef idx="minor">
                <a:schemeClr val="tx1"/>
              </a:fontRef>
            </p:style>
            <p:txBody>
              <a:bodyPr lIns="21590" tIns="21590" rIns="21590" bIns="21590" spcCol="1270" anchor="ctr"/>
              <a:lstStyle/>
              <a:p>
                <a:pPr algn="ctr" defTabSz="755650">
                  <a:lnSpc>
                    <a:spcPct val="90000"/>
                  </a:lnSpc>
                  <a:spcAft>
                    <a:spcPct val="35000"/>
                  </a:spcAft>
                  <a:defRPr/>
                </a:pPr>
                <a:r>
                  <a:rPr lang="en-US" sz="2400" b="1" dirty="0">
                    <a:solidFill>
                      <a:srgbClr val="FF0000"/>
                    </a:solidFill>
                    <a:latin typeface="Arial" pitchFamily="34" charset="0"/>
                    <a:cs typeface="Arial" pitchFamily="34" charset="0"/>
                  </a:rPr>
                  <a:t>2. </a:t>
                </a:r>
                <a:r>
                  <a:rPr lang="en-US" sz="2400" b="1" dirty="0" err="1">
                    <a:solidFill>
                      <a:srgbClr val="FF0000"/>
                    </a:solidFill>
                    <a:latin typeface="Arial" pitchFamily="34" charset="0"/>
                    <a:cs typeface="Arial" pitchFamily="34" charset="0"/>
                  </a:rPr>
                  <a:t>Lập</a:t>
                </a:r>
                <a:r>
                  <a:rPr lang="en-US" sz="2400" b="1" dirty="0">
                    <a:solidFill>
                      <a:srgbClr val="FF0000"/>
                    </a:solidFill>
                    <a:latin typeface="Arial" pitchFamily="34" charset="0"/>
                    <a:cs typeface="Arial" pitchFamily="34" charset="0"/>
                  </a:rPr>
                  <a:t> </a:t>
                </a:r>
                <a:r>
                  <a:rPr lang="en-US" sz="2400" b="1" dirty="0" err="1">
                    <a:solidFill>
                      <a:srgbClr val="FF0000"/>
                    </a:solidFill>
                    <a:latin typeface="Arial" pitchFamily="34" charset="0"/>
                    <a:cs typeface="Arial" pitchFamily="34" charset="0"/>
                  </a:rPr>
                  <a:t>kế</a:t>
                </a:r>
                <a:r>
                  <a:rPr lang="en-US" sz="2400" b="1" dirty="0">
                    <a:solidFill>
                      <a:srgbClr val="FF0000"/>
                    </a:solidFill>
                    <a:latin typeface="Arial" pitchFamily="34" charset="0"/>
                    <a:cs typeface="Arial" pitchFamily="34" charset="0"/>
                  </a:rPr>
                  <a:t> </a:t>
                </a:r>
                <a:r>
                  <a:rPr lang="en-US" sz="2400" b="1" dirty="0" err="1">
                    <a:solidFill>
                      <a:srgbClr val="FF0000"/>
                    </a:solidFill>
                    <a:latin typeface="Arial" pitchFamily="34" charset="0"/>
                    <a:cs typeface="Arial" pitchFamily="34" charset="0"/>
                  </a:rPr>
                  <a:t>hoạch</a:t>
                </a:r>
                <a:r>
                  <a:rPr lang="en-US" sz="2400" b="1" dirty="0">
                    <a:solidFill>
                      <a:srgbClr val="FF0000"/>
                    </a:solidFill>
                    <a:latin typeface="Arial" pitchFamily="34" charset="0"/>
                    <a:cs typeface="Arial" pitchFamily="34" charset="0"/>
                  </a:rPr>
                  <a:t> TĐG </a:t>
                </a:r>
              </a:p>
            </p:txBody>
          </p:sp>
        </p:grpSp>
        <p:grpSp>
          <p:nvGrpSpPr>
            <p:cNvPr id="10246" name="Group 9">
              <a:extLst>
                <a:ext uri="{FF2B5EF4-FFF2-40B4-BE49-F238E27FC236}">
                  <a16:creationId xmlns:a16="http://schemas.microsoft.com/office/drawing/2014/main" id="{7A791670-BFAF-4319-B985-E21CE497D201}"/>
                </a:ext>
              </a:extLst>
            </p:cNvPr>
            <p:cNvGrpSpPr>
              <a:grpSpLocks/>
            </p:cNvGrpSpPr>
            <p:nvPr/>
          </p:nvGrpSpPr>
          <p:grpSpPr bwMode="auto">
            <a:xfrm>
              <a:off x="5797551" y="3736975"/>
              <a:ext cx="2209800" cy="1749425"/>
              <a:chOff x="6234062" y="1753671"/>
              <a:chExt cx="2210953" cy="1750338"/>
            </a:xfrm>
          </p:grpSpPr>
          <p:sp>
            <p:nvSpPr>
              <p:cNvPr id="26" name="Oval 25">
                <a:extLst>
                  <a:ext uri="{FF2B5EF4-FFF2-40B4-BE49-F238E27FC236}">
                    <a16:creationId xmlns:a16="http://schemas.microsoft.com/office/drawing/2014/main" id="{5772EAB8-E13F-4017-9E1C-27CDCF1AAE76}"/>
                  </a:ext>
                </a:extLst>
              </p:cNvPr>
              <p:cNvSpPr/>
              <p:nvPr/>
            </p:nvSpPr>
            <p:spPr>
              <a:xfrm>
                <a:off x="6234062" y="1753671"/>
                <a:ext cx="2210953" cy="1750338"/>
              </a:xfrm>
              <a:prstGeom prst="ellipse">
                <a:avLst/>
              </a:prstGeom>
            </p:spPr>
            <p:style>
              <a:lnRef idx="2">
                <a:schemeClr val="lt1">
                  <a:hueOff val="0"/>
                  <a:satOff val="0"/>
                  <a:lumOff val="0"/>
                  <a:alphaOff val="0"/>
                </a:schemeClr>
              </a:lnRef>
              <a:fillRef idx="1">
                <a:schemeClr val="accent5">
                  <a:alpha val="50000"/>
                  <a:hueOff val="-3725204"/>
                  <a:satOff val="14929"/>
                  <a:lumOff val="3235"/>
                  <a:alphaOff val="0"/>
                </a:schemeClr>
              </a:fillRef>
              <a:effectRef idx="0">
                <a:schemeClr val="accent5">
                  <a:alpha val="50000"/>
                  <a:hueOff val="-3725204"/>
                  <a:satOff val="14929"/>
                  <a:lumOff val="3235"/>
                  <a:alphaOff val="0"/>
                </a:schemeClr>
              </a:effectRef>
              <a:fontRef idx="minor">
                <a:schemeClr val="tx1"/>
              </a:fontRef>
            </p:style>
          </p:sp>
          <p:sp>
            <p:nvSpPr>
              <p:cNvPr id="27" name="Oval 8">
                <a:extLst>
                  <a:ext uri="{FF2B5EF4-FFF2-40B4-BE49-F238E27FC236}">
                    <a16:creationId xmlns:a16="http://schemas.microsoft.com/office/drawing/2014/main" id="{4B524D53-4E1B-4979-A158-73663EE3D6EF}"/>
                  </a:ext>
                </a:extLst>
              </p:cNvPr>
              <p:cNvSpPr/>
              <p:nvPr/>
            </p:nvSpPr>
            <p:spPr>
              <a:xfrm>
                <a:off x="6310302" y="1829911"/>
                <a:ext cx="2058473" cy="1597858"/>
              </a:xfrm>
              <a:prstGeom prst="rect">
                <a:avLst/>
              </a:prstGeom>
            </p:spPr>
            <p:style>
              <a:lnRef idx="0">
                <a:scrgbClr r="0" g="0" b="0"/>
              </a:lnRef>
              <a:fillRef idx="0">
                <a:scrgbClr r="0" g="0" b="0"/>
              </a:fillRef>
              <a:effectRef idx="0">
                <a:scrgbClr r="0" g="0" b="0"/>
              </a:effectRef>
              <a:fontRef idx="minor">
                <a:schemeClr val="tx1"/>
              </a:fontRef>
            </p:style>
            <p:txBody>
              <a:bodyPr lIns="21590" tIns="21590" rIns="21590" bIns="21590" spcCol="1270" anchor="ctr"/>
              <a:lstStyle/>
              <a:p>
                <a:pPr algn="ctr" defTabSz="755650">
                  <a:lnSpc>
                    <a:spcPct val="90000"/>
                  </a:lnSpc>
                  <a:spcAft>
                    <a:spcPct val="35000"/>
                  </a:spcAft>
                  <a:defRPr/>
                </a:pPr>
                <a:r>
                  <a:rPr lang="en-US" sz="2400" b="1" dirty="0">
                    <a:solidFill>
                      <a:srgbClr val="FF0000"/>
                    </a:solidFill>
                    <a:latin typeface="Arial" pitchFamily="34" charset="0"/>
                    <a:cs typeface="Arial" pitchFamily="34" charset="0"/>
                  </a:rPr>
                  <a:t>3. Thu </a:t>
                </a:r>
                <a:r>
                  <a:rPr lang="en-US" sz="2400" b="1" dirty="0" err="1">
                    <a:solidFill>
                      <a:srgbClr val="FF0000"/>
                    </a:solidFill>
                    <a:latin typeface="Arial" pitchFamily="34" charset="0"/>
                    <a:cs typeface="Arial" pitchFamily="34" charset="0"/>
                  </a:rPr>
                  <a:t>thập</a:t>
                </a:r>
                <a:r>
                  <a:rPr lang="en-US" sz="2400" b="1" dirty="0">
                    <a:solidFill>
                      <a:srgbClr val="FF0000"/>
                    </a:solidFill>
                    <a:latin typeface="Arial" pitchFamily="34" charset="0"/>
                    <a:cs typeface="Arial" pitchFamily="34" charset="0"/>
                  </a:rPr>
                  <a:t>, </a:t>
                </a:r>
                <a:r>
                  <a:rPr lang="en-US" sz="2400" b="1" dirty="0" err="1">
                    <a:solidFill>
                      <a:srgbClr val="FF0000"/>
                    </a:solidFill>
                    <a:latin typeface="Arial" pitchFamily="34" charset="0"/>
                    <a:cs typeface="Arial" pitchFamily="34" charset="0"/>
                  </a:rPr>
                  <a:t>phân</a:t>
                </a:r>
                <a:r>
                  <a:rPr lang="en-US" sz="2400" b="1" dirty="0">
                    <a:solidFill>
                      <a:srgbClr val="FF0000"/>
                    </a:solidFill>
                    <a:latin typeface="Arial" pitchFamily="34" charset="0"/>
                    <a:cs typeface="Arial" pitchFamily="34" charset="0"/>
                  </a:rPr>
                  <a:t> </a:t>
                </a:r>
                <a:r>
                  <a:rPr lang="en-US" sz="2400" b="1" dirty="0" err="1">
                    <a:solidFill>
                      <a:srgbClr val="FF0000"/>
                    </a:solidFill>
                    <a:latin typeface="Arial" pitchFamily="34" charset="0"/>
                    <a:cs typeface="Arial" pitchFamily="34" charset="0"/>
                  </a:rPr>
                  <a:t>tích</a:t>
                </a:r>
                <a:r>
                  <a:rPr lang="en-US" sz="2400" b="1" dirty="0">
                    <a:solidFill>
                      <a:srgbClr val="FF0000"/>
                    </a:solidFill>
                    <a:latin typeface="Arial" pitchFamily="34" charset="0"/>
                    <a:cs typeface="Arial" pitchFamily="34" charset="0"/>
                  </a:rPr>
                  <a:t> </a:t>
                </a:r>
                <a:r>
                  <a:rPr lang="en-US" sz="2400" b="1" dirty="0" err="1">
                    <a:solidFill>
                      <a:srgbClr val="FF0000"/>
                    </a:solidFill>
                    <a:latin typeface="Arial" pitchFamily="34" charset="0"/>
                    <a:cs typeface="Arial" pitchFamily="34" charset="0"/>
                  </a:rPr>
                  <a:t>và</a:t>
                </a:r>
                <a:r>
                  <a:rPr lang="en-US" sz="2400" b="1" dirty="0">
                    <a:solidFill>
                      <a:srgbClr val="FF0000"/>
                    </a:solidFill>
                    <a:latin typeface="Arial" pitchFamily="34" charset="0"/>
                    <a:cs typeface="Arial" pitchFamily="34" charset="0"/>
                  </a:rPr>
                  <a:t> </a:t>
                </a:r>
                <a:r>
                  <a:rPr lang="en-US" sz="2400" b="1" dirty="0" err="1">
                    <a:solidFill>
                      <a:srgbClr val="FF0000"/>
                    </a:solidFill>
                    <a:latin typeface="Arial" pitchFamily="34" charset="0"/>
                    <a:cs typeface="Arial" pitchFamily="34" charset="0"/>
                  </a:rPr>
                  <a:t>xử</a:t>
                </a:r>
                <a:r>
                  <a:rPr lang="en-US" sz="2400" b="1" dirty="0">
                    <a:solidFill>
                      <a:srgbClr val="FF0000"/>
                    </a:solidFill>
                    <a:latin typeface="Arial" pitchFamily="34" charset="0"/>
                    <a:cs typeface="Arial" pitchFamily="34" charset="0"/>
                  </a:rPr>
                  <a:t> </a:t>
                </a:r>
                <a:r>
                  <a:rPr lang="en-US" sz="2400" b="1" dirty="0" err="1">
                    <a:solidFill>
                      <a:srgbClr val="FF0000"/>
                    </a:solidFill>
                    <a:latin typeface="Arial" pitchFamily="34" charset="0"/>
                    <a:cs typeface="Arial" pitchFamily="34" charset="0"/>
                  </a:rPr>
                  <a:t>lý</a:t>
                </a:r>
                <a:r>
                  <a:rPr lang="en-US" sz="2400" b="1" dirty="0">
                    <a:solidFill>
                      <a:srgbClr val="FF0000"/>
                    </a:solidFill>
                    <a:latin typeface="Arial" pitchFamily="34" charset="0"/>
                    <a:cs typeface="Arial" pitchFamily="34" charset="0"/>
                  </a:rPr>
                  <a:t> </a:t>
                </a:r>
                <a:r>
                  <a:rPr lang="en-US" sz="2400" b="1" dirty="0" err="1">
                    <a:solidFill>
                      <a:srgbClr val="FF0000"/>
                    </a:solidFill>
                    <a:latin typeface="Arial" pitchFamily="34" charset="0"/>
                    <a:cs typeface="Arial" pitchFamily="34" charset="0"/>
                  </a:rPr>
                  <a:t>các</a:t>
                </a:r>
                <a:r>
                  <a:rPr lang="en-US" sz="2400" b="1" dirty="0">
                    <a:solidFill>
                      <a:srgbClr val="FF0000"/>
                    </a:solidFill>
                    <a:latin typeface="Arial" pitchFamily="34" charset="0"/>
                    <a:cs typeface="Arial" pitchFamily="34" charset="0"/>
                  </a:rPr>
                  <a:t> MC</a:t>
                </a:r>
                <a:r>
                  <a:rPr lang="en-US" sz="2400" b="1" dirty="0">
                    <a:solidFill>
                      <a:srgbClr val="990000"/>
                    </a:solidFill>
                    <a:latin typeface="Arial" pitchFamily="34" charset="0"/>
                    <a:cs typeface="Arial" pitchFamily="34" charset="0"/>
                  </a:rPr>
                  <a:t>. </a:t>
                </a:r>
              </a:p>
            </p:txBody>
          </p:sp>
        </p:grpSp>
        <p:grpSp>
          <p:nvGrpSpPr>
            <p:cNvPr id="10247" name="Group 10">
              <a:extLst>
                <a:ext uri="{FF2B5EF4-FFF2-40B4-BE49-F238E27FC236}">
                  <a16:creationId xmlns:a16="http://schemas.microsoft.com/office/drawing/2014/main" id="{3916A821-A292-4085-AC45-D48DC351CE0E}"/>
                </a:ext>
              </a:extLst>
            </p:cNvPr>
            <p:cNvGrpSpPr>
              <a:grpSpLocks/>
            </p:cNvGrpSpPr>
            <p:nvPr/>
          </p:nvGrpSpPr>
          <p:grpSpPr bwMode="auto">
            <a:xfrm>
              <a:off x="4273550" y="5032375"/>
              <a:ext cx="1981200" cy="1825625"/>
              <a:chOff x="5501108" y="3155050"/>
              <a:chExt cx="1982233" cy="1826577"/>
            </a:xfrm>
          </p:grpSpPr>
          <p:sp>
            <p:nvSpPr>
              <p:cNvPr id="24" name="Oval 23">
                <a:extLst>
                  <a:ext uri="{FF2B5EF4-FFF2-40B4-BE49-F238E27FC236}">
                    <a16:creationId xmlns:a16="http://schemas.microsoft.com/office/drawing/2014/main" id="{ED76A0F9-6369-472C-8869-5D861AAE8AD7}"/>
                  </a:ext>
                </a:extLst>
              </p:cNvPr>
              <p:cNvSpPr/>
              <p:nvPr/>
            </p:nvSpPr>
            <p:spPr>
              <a:xfrm>
                <a:off x="5501108" y="3155050"/>
                <a:ext cx="1982233" cy="1826577"/>
              </a:xfrm>
              <a:prstGeom prst="ellipse">
                <a:avLst/>
              </a:prstGeom>
            </p:spPr>
            <p:style>
              <a:lnRef idx="2">
                <a:schemeClr val="lt1">
                  <a:hueOff val="0"/>
                  <a:satOff val="0"/>
                  <a:lumOff val="0"/>
                  <a:alphaOff val="0"/>
                </a:schemeClr>
              </a:lnRef>
              <a:fillRef idx="1">
                <a:schemeClr val="accent5">
                  <a:alpha val="50000"/>
                  <a:hueOff val="-4966938"/>
                  <a:satOff val="19906"/>
                  <a:lumOff val="4314"/>
                  <a:alphaOff val="0"/>
                </a:schemeClr>
              </a:fillRef>
              <a:effectRef idx="0">
                <a:schemeClr val="accent5">
                  <a:alpha val="50000"/>
                  <a:hueOff val="-4966938"/>
                  <a:satOff val="19906"/>
                  <a:lumOff val="4314"/>
                  <a:alphaOff val="0"/>
                </a:schemeClr>
              </a:effectRef>
              <a:fontRef idx="minor">
                <a:schemeClr val="tx1"/>
              </a:fontRef>
            </p:style>
          </p:sp>
          <p:sp>
            <p:nvSpPr>
              <p:cNvPr id="25" name="Oval 10">
                <a:extLst>
                  <a:ext uri="{FF2B5EF4-FFF2-40B4-BE49-F238E27FC236}">
                    <a16:creationId xmlns:a16="http://schemas.microsoft.com/office/drawing/2014/main" id="{005B8720-BDF3-45A5-8BB1-CF2E6215FE43}"/>
                  </a:ext>
                </a:extLst>
              </p:cNvPr>
              <p:cNvSpPr/>
              <p:nvPr/>
            </p:nvSpPr>
            <p:spPr>
              <a:xfrm>
                <a:off x="5577348" y="3228113"/>
                <a:ext cx="1829754" cy="1604211"/>
              </a:xfrm>
              <a:prstGeom prst="rect">
                <a:avLst/>
              </a:prstGeom>
            </p:spPr>
            <p:style>
              <a:lnRef idx="0">
                <a:scrgbClr r="0" g="0" b="0"/>
              </a:lnRef>
              <a:fillRef idx="0">
                <a:scrgbClr r="0" g="0" b="0"/>
              </a:fillRef>
              <a:effectRef idx="0">
                <a:scrgbClr r="0" g="0" b="0"/>
              </a:effectRef>
              <a:fontRef idx="minor">
                <a:schemeClr val="tx1"/>
              </a:fontRef>
            </p:style>
            <p:txBody>
              <a:bodyPr lIns="21590" tIns="21590" rIns="21590" bIns="21590" spcCol="1270" anchor="ctr"/>
              <a:lstStyle/>
              <a:p>
                <a:pPr algn="ctr" defTabSz="755650">
                  <a:lnSpc>
                    <a:spcPct val="90000"/>
                  </a:lnSpc>
                  <a:spcAft>
                    <a:spcPct val="35000"/>
                  </a:spcAft>
                  <a:defRPr/>
                </a:pPr>
                <a:r>
                  <a:rPr lang="en-US" sz="2200" b="1" dirty="0">
                    <a:solidFill>
                      <a:srgbClr val="FF0000"/>
                    </a:solidFill>
                    <a:latin typeface="Arial" pitchFamily="34" charset="0"/>
                    <a:cs typeface="Arial" pitchFamily="34" charset="0"/>
                  </a:rPr>
                  <a:t>4. </a:t>
                </a:r>
                <a:r>
                  <a:rPr lang="en-US" sz="2200" b="1" dirty="0" err="1">
                    <a:solidFill>
                      <a:srgbClr val="FF0000"/>
                    </a:solidFill>
                    <a:latin typeface="Arial" pitchFamily="34" charset="0"/>
                    <a:cs typeface="Arial" pitchFamily="34" charset="0"/>
                  </a:rPr>
                  <a:t>Đánh</a:t>
                </a:r>
                <a:r>
                  <a:rPr lang="en-US" sz="2200" b="1" dirty="0">
                    <a:solidFill>
                      <a:srgbClr val="FF0000"/>
                    </a:solidFill>
                    <a:latin typeface="Arial" pitchFamily="34" charset="0"/>
                    <a:cs typeface="Arial" pitchFamily="34" charset="0"/>
                  </a:rPr>
                  <a:t> </a:t>
                </a:r>
                <a:r>
                  <a:rPr lang="en-US" sz="2200" b="1" dirty="0" err="1">
                    <a:solidFill>
                      <a:srgbClr val="FF0000"/>
                    </a:solidFill>
                    <a:latin typeface="Arial" pitchFamily="34" charset="0"/>
                    <a:cs typeface="Arial" pitchFamily="34" charset="0"/>
                  </a:rPr>
                  <a:t>giá</a:t>
                </a:r>
                <a:r>
                  <a:rPr lang="en-US" sz="2200" b="1" dirty="0">
                    <a:solidFill>
                      <a:srgbClr val="FF0000"/>
                    </a:solidFill>
                    <a:latin typeface="Arial" pitchFamily="34" charset="0"/>
                    <a:cs typeface="Arial" pitchFamily="34" charset="0"/>
                  </a:rPr>
                  <a:t> </a:t>
                </a:r>
                <a:r>
                  <a:rPr lang="en-US" sz="2200" b="1" dirty="0" err="1">
                    <a:solidFill>
                      <a:srgbClr val="FF0000"/>
                    </a:solidFill>
                    <a:latin typeface="Arial" pitchFamily="34" charset="0"/>
                    <a:cs typeface="Arial" pitchFamily="34" charset="0"/>
                  </a:rPr>
                  <a:t>các</a:t>
                </a:r>
                <a:r>
                  <a:rPr lang="en-US" sz="2200" b="1" dirty="0">
                    <a:solidFill>
                      <a:srgbClr val="FF0000"/>
                    </a:solidFill>
                    <a:latin typeface="Arial" pitchFamily="34" charset="0"/>
                    <a:cs typeface="Arial" pitchFamily="34" charset="0"/>
                  </a:rPr>
                  <a:t>  </a:t>
                </a:r>
                <a:r>
                  <a:rPr lang="en-US" sz="2200" b="1" dirty="0" err="1">
                    <a:solidFill>
                      <a:srgbClr val="FF0000"/>
                    </a:solidFill>
                    <a:latin typeface="Arial" pitchFamily="34" charset="0"/>
                    <a:cs typeface="Arial" pitchFamily="34" charset="0"/>
                  </a:rPr>
                  <a:t>mức</a:t>
                </a:r>
                <a:r>
                  <a:rPr lang="en-US" sz="2200" b="1" dirty="0">
                    <a:solidFill>
                      <a:srgbClr val="FF0000"/>
                    </a:solidFill>
                    <a:latin typeface="Arial" pitchFamily="34" charset="0"/>
                    <a:cs typeface="Arial" pitchFamily="34" charset="0"/>
                  </a:rPr>
                  <a:t>  </a:t>
                </a:r>
                <a:r>
                  <a:rPr lang="en-US" sz="2200" b="1" dirty="0" err="1">
                    <a:solidFill>
                      <a:srgbClr val="FF0000"/>
                    </a:solidFill>
                    <a:latin typeface="Arial" pitchFamily="34" charset="0"/>
                    <a:cs typeface="Arial" pitchFamily="34" charset="0"/>
                  </a:rPr>
                  <a:t>đạt</a:t>
                </a:r>
                <a:r>
                  <a:rPr lang="en-US" sz="2200" b="1" dirty="0">
                    <a:solidFill>
                      <a:srgbClr val="FF0000"/>
                    </a:solidFill>
                    <a:latin typeface="Arial" pitchFamily="34" charset="0"/>
                    <a:cs typeface="Arial" pitchFamily="34" charset="0"/>
                  </a:rPr>
                  <a:t> </a:t>
                </a:r>
                <a:r>
                  <a:rPr lang="en-US" sz="2200" b="1" dirty="0" err="1">
                    <a:solidFill>
                      <a:srgbClr val="FF0000"/>
                    </a:solidFill>
                    <a:latin typeface="Arial" pitchFamily="34" charset="0"/>
                    <a:cs typeface="Arial" pitchFamily="34" charset="0"/>
                  </a:rPr>
                  <a:t>được</a:t>
                </a:r>
                <a:r>
                  <a:rPr lang="en-US" sz="2200" b="1" dirty="0">
                    <a:solidFill>
                      <a:srgbClr val="FF0000"/>
                    </a:solidFill>
                    <a:latin typeface="Arial" pitchFamily="34" charset="0"/>
                    <a:cs typeface="Arial" pitchFamily="34" charset="0"/>
                  </a:rPr>
                  <a:t> </a:t>
                </a:r>
                <a:r>
                  <a:rPr lang="en-US" sz="2200" b="1" dirty="0" err="1">
                    <a:solidFill>
                      <a:srgbClr val="FF0000"/>
                    </a:solidFill>
                    <a:latin typeface="Arial" pitchFamily="34" charset="0"/>
                    <a:cs typeface="Arial" pitchFamily="34" charset="0"/>
                  </a:rPr>
                  <a:t>theo</a:t>
                </a:r>
                <a:r>
                  <a:rPr lang="en-US" sz="2200" b="1" dirty="0">
                    <a:solidFill>
                      <a:srgbClr val="FF0000"/>
                    </a:solidFill>
                    <a:latin typeface="Arial" pitchFamily="34" charset="0"/>
                    <a:cs typeface="Arial" pitchFamily="34" charset="0"/>
                  </a:rPr>
                  <a:t> </a:t>
                </a:r>
                <a:r>
                  <a:rPr lang="en-US" sz="2200" b="1" dirty="0" err="1">
                    <a:solidFill>
                      <a:srgbClr val="FF0000"/>
                    </a:solidFill>
                    <a:latin typeface="Arial" pitchFamily="34" charset="0"/>
                    <a:cs typeface="Arial" pitchFamily="34" charset="0"/>
                  </a:rPr>
                  <a:t>từng</a:t>
                </a:r>
                <a:r>
                  <a:rPr lang="en-US" sz="2200" b="1" dirty="0">
                    <a:solidFill>
                      <a:srgbClr val="FF0000"/>
                    </a:solidFill>
                    <a:latin typeface="Arial" pitchFamily="34" charset="0"/>
                    <a:cs typeface="Arial" pitchFamily="34" charset="0"/>
                  </a:rPr>
                  <a:t> </a:t>
                </a:r>
                <a:r>
                  <a:rPr lang="en-US" sz="2200" b="1" dirty="0" err="1">
                    <a:solidFill>
                      <a:srgbClr val="FF0000"/>
                    </a:solidFill>
                    <a:latin typeface="Arial" pitchFamily="34" charset="0"/>
                    <a:cs typeface="Arial" pitchFamily="34" charset="0"/>
                  </a:rPr>
                  <a:t>tiêu</a:t>
                </a:r>
                <a:r>
                  <a:rPr lang="en-US" sz="2200" b="1" dirty="0">
                    <a:solidFill>
                      <a:srgbClr val="FF0000"/>
                    </a:solidFill>
                    <a:latin typeface="Arial" pitchFamily="34" charset="0"/>
                    <a:cs typeface="Arial" pitchFamily="34" charset="0"/>
                  </a:rPr>
                  <a:t> </a:t>
                </a:r>
                <a:r>
                  <a:rPr lang="en-US" sz="2200" b="1" dirty="0" err="1">
                    <a:solidFill>
                      <a:srgbClr val="FF0000"/>
                    </a:solidFill>
                    <a:latin typeface="Arial" pitchFamily="34" charset="0"/>
                    <a:cs typeface="Arial" pitchFamily="34" charset="0"/>
                  </a:rPr>
                  <a:t>chí</a:t>
                </a:r>
                <a:endParaRPr lang="en-US" sz="2200" b="1" dirty="0">
                  <a:solidFill>
                    <a:srgbClr val="FF0000"/>
                  </a:solidFill>
                  <a:latin typeface="Arial" pitchFamily="34" charset="0"/>
                  <a:cs typeface="Arial" pitchFamily="34" charset="0"/>
                </a:endParaRPr>
              </a:p>
            </p:txBody>
          </p:sp>
        </p:grpSp>
        <p:grpSp>
          <p:nvGrpSpPr>
            <p:cNvPr id="10248" name="Group 11">
              <a:extLst>
                <a:ext uri="{FF2B5EF4-FFF2-40B4-BE49-F238E27FC236}">
                  <a16:creationId xmlns:a16="http://schemas.microsoft.com/office/drawing/2014/main" id="{138C5C1B-B526-412C-BD84-E764DC69028A}"/>
                </a:ext>
              </a:extLst>
            </p:cNvPr>
            <p:cNvGrpSpPr>
              <a:grpSpLocks/>
            </p:cNvGrpSpPr>
            <p:nvPr/>
          </p:nvGrpSpPr>
          <p:grpSpPr bwMode="auto">
            <a:xfrm>
              <a:off x="1911350" y="4803775"/>
              <a:ext cx="2133600" cy="1752600"/>
              <a:chOff x="3642289" y="3811759"/>
              <a:chExt cx="2134711" cy="1753514"/>
            </a:xfrm>
          </p:grpSpPr>
          <p:sp>
            <p:nvSpPr>
              <p:cNvPr id="22" name="Oval 21">
                <a:extLst>
                  <a:ext uri="{FF2B5EF4-FFF2-40B4-BE49-F238E27FC236}">
                    <a16:creationId xmlns:a16="http://schemas.microsoft.com/office/drawing/2014/main" id="{BD85580C-6365-4A5C-988F-0E718336214E}"/>
                  </a:ext>
                </a:extLst>
              </p:cNvPr>
              <p:cNvSpPr/>
              <p:nvPr/>
            </p:nvSpPr>
            <p:spPr>
              <a:xfrm>
                <a:off x="3642289" y="3811759"/>
                <a:ext cx="2134711" cy="1753514"/>
              </a:xfrm>
              <a:prstGeom prst="ellipse">
                <a:avLst/>
              </a:prstGeom>
            </p:spPr>
            <p:style>
              <a:lnRef idx="2">
                <a:schemeClr val="lt1">
                  <a:hueOff val="0"/>
                  <a:satOff val="0"/>
                  <a:lumOff val="0"/>
                  <a:alphaOff val="0"/>
                </a:schemeClr>
              </a:lnRef>
              <a:fillRef idx="1">
                <a:schemeClr val="accent5">
                  <a:alpha val="50000"/>
                  <a:hueOff val="-6208672"/>
                  <a:satOff val="24882"/>
                  <a:lumOff val="5392"/>
                  <a:alphaOff val="0"/>
                </a:schemeClr>
              </a:fillRef>
              <a:effectRef idx="0">
                <a:schemeClr val="accent5">
                  <a:alpha val="50000"/>
                  <a:hueOff val="-6208672"/>
                  <a:satOff val="24882"/>
                  <a:lumOff val="5392"/>
                  <a:alphaOff val="0"/>
                </a:schemeClr>
              </a:effectRef>
              <a:fontRef idx="minor">
                <a:schemeClr val="tx1"/>
              </a:fontRef>
            </p:style>
          </p:sp>
          <p:sp>
            <p:nvSpPr>
              <p:cNvPr id="23" name="Oval 12">
                <a:extLst>
                  <a:ext uri="{FF2B5EF4-FFF2-40B4-BE49-F238E27FC236}">
                    <a16:creationId xmlns:a16="http://schemas.microsoft.com/office/drawing/2014/main" id="{8DCF1CE1-AA62-4E53-B507-041579EB198B}"/>
                  </a:ext>
                </a:extLst>
              </p:cNvPr>
              <p:cNvSpPr/>
              <p:nvPr/>
            </p:nvSpPr>
            <p:spPr>
              <a:xfrm>
                <a:off x="3947248" y="3964238"/>
                <a:ext cx="1677273" cy="1524795"/>
              </a:xfrm>
              <a:prstGeom prst="rect">
                <a:avLst/>
              </a:prstGeom>
            </p:spPr>
            <p:style>
              <a:lnRef idx="0">
                <a:scrgbClr r="0" g="0" b="0"/>
              </a:lnRef>
              <a:fillRef idx="0">
                <a:scrgbClr r="0" g="0" b="0"/>
              </a:fillRef>
              <a:effectRef idx="0">
                <a:scrgbClr r="0" g="0" b="0"/>
              </a:effectRef>
              <a:fontRef idx="minor">
                <a:schemeClr val="tx1"/>
              </a:fontRef>
            </p:style>
            <p:txBody>
              <a:bodyPr lIns="21590" tIns="21590" rIns="21590" bIns="21590" spcCol="1270" anchor="ctr"/>
              <a:lstStyle/>
              <a:p>
                <a:pPr algn="ctr" defTabSz="755650">
                  <a:lnSpc>
                    <a:spcPct val="90000"/>
                  </a:lnSpc>
                  <a:spcAft>
                    <a:spcPct val="35000"/>
                  </a:spcAft>
                  <a:defRPr/>
                </a:pPr>
                <a:r>
                  <a:rPr lang="en-US" sz="2400" b="1" dirty="0">
                    <a:solidFill>
                      <a:srgbClr val="FF0000"/>
                    </a:solidFill>
                    <a:latin typeface="Arial" pitchFamily="34" charset="0"/>
                    <a:cs typeface="Arial" pitchFamily="34" charset="0"/>
                  </a:rPr>
                  <a:t>5. </a:t>
                </a:r>
                <a:r>
                  <a:rPr lang="en-US" sz="2400" b="1" dirty="0" err="1">
                    <a:solidFill>
                      <a:srgbClr val="FF0000"/>
                    </a:solidFill>
                    <a:latin typeface="Arial" pitchFamily="34" charset="0"/>
                    <a:cs typeface="Arial" pitchFamily="34" charset="0"/>
                  </a:rPr>
                  <a:t>Viết</a:t>
                </a:r>
                <a:r>
                  <a:rPr lang="en-US" sz="2400" b="1" dirty="0">
                    <a:solidFill>
                      <a:srgbClr val="FF0000"/>
                    </a:solidFill>
                    <a:latin typeface="Arial" pitchFamily="34" charset="0"/>
                    <a:cs typeface="Arial" pitchFamily="34" charset="0"/>
                  </a:rPr>
                  <a:t> </a:t>
                </a:r>
                <a:r>
                  <a:rPr lang="en-US" sz="2400" b="1" dirty="0" err="1">
                    <a:solidFill>
                      <a:srgbClr val="FF0000"/>
                    </a:solidFill>
                    <a:latin typeface="Arial" pitchFamily="34" charset="0"/>
                    <a:cs typeface="Arial" pitchFamily="34" charset="0"/>
                  </a:rPr>
                  <a:t>báo</a:t>
                </a:r>
                <a:r>
                  <a:rPr lang="en-US" sz="2400" b="1" dirty="0">
                    <a:solidFill>
                      <a:srgbClr val="FF0000"/>
                    </a:solidFill>
                    <a:latin typeface="Arial" pitchFamily="34" charset="0"/>
                    <a:cs typeface="Arial" pitchFamily="34" charset="0"/>
                  </a:rPr>
                  <a:t> </a:t>
                </a:r>
                <a:r>
                  <a:rPr lang="en-US" sz="2400" b="1" dirty="0" err="1">
                    <a:solidFill>
                      <a:srgbClr val="FF0000"/>
                    </a:solidFill>
                    <a:latin typeface="Arial" pitchFamily="34" charset="0"/>
                    <a:cs typeface="Arial" pitchFamily="34" charset="0"/>
                  </a:rPr>
                  <a:t>cáo</a:t>
                </a:r>
                <a:r>
                  <a:rPr lang="en-US" sz="2400" b="1" dirty="0">
                    <a:solidFill>
                      <a:srgbClr val="FF0000"/>
                    </a:solidFill>
                    <a:latin typeface="Arial" pitchFamily="34" charset="0"/>
                    <a:cs typeface="Arial" pitchFamily="34" charset="0"/>
                  </a:rPr>
                  <a:t> TĐG </a:t>
                </a:r>
              </a:p>
            </p:txBody>
          </p:sp>
        </p:grpSp>
        <p:grpSp>
          <p:nvGrpSpPr>
            <p:cNvPr id="10249" name="Group 12">
              <a:extLst>
                <a:ext uri="{FF2B5EF4-FFF2-40B4-BE49-F238E27FC236}">
                  <a16:creationId xmlns:a16="http://schemas.microsoft.com/office/drawing/2014/main" id="{E50600C5-823B-49C0-A106-B7850F82ED6E}"/>
                </a:ext>
              </a:extLst>
            </p:cNvPr>
            <p:cNvGrpSpPr>
              <a:grpSpLocks/>
            </p:cNvGrpSpPr>
            <p:nvPr/>
          </p:nvGrpSpPr>
          <p:grpSpPr bwMode="auto">
            <a:xfrm>
              <a:off x="1301750" y="3279775"/>
              <a:ext cx="1752600" cy="1600200"/>
              <a:chOff x="2469631" y="3231288"/>
              <a:chExt cx="1753513" cy="1601034"/>
            </a:xfrm>
          </p:grpSpPr>
          <p:sp>
            <p:nvSpPr>
              <p:cNvPr id="20" name="Oval 19">
                <a:extLst>
                  <a:ext uri="{FF2B5EF4-FFF2-40B4-BE49-F238E27FC236}">
                    <a16:creationId xmlns:a16="http://schemas.microsoft.com/office/drawing/2014/main" id="{C687F1ED-32D1-4894-A763-B044390A41C1}"/>
                  </a:ext>
                </a:extLst>
              </p:cNvPr>
              <p:cNvSpPr/>
              <p:nvPr/>
            </p:nvSpPr>
            <p:spPr>
              <a:xfrm>
                <a:off x="2469631" y="3231288"/>
                <a:ext cx="1753513" cy="1601034"/>
              </a:xfrm>
              <a:prstGeom prst="ellipse">
                <a:avLst/>
              </a:prstGeom>
            </p:spPr>
            <p:style>
              <a:lnRef idx="2">
                <a:schemeClr val="lt1">
                  <a:hueOff val="0"/>
                  <a:satOff val="0"/>
                  <a:lumOff val="0"/>
                  <a:alphaOff val="0"/>
                </a:schemeClr>
              </a:lnRef>
              <a:fillRef idx="1">
                <a:schemeClr val="accent5">
                  <a:alpha val="50000"/>
                  <a:hueOff val="-7450407"/>
                  <a:satOff val="29858"/>
                  <a:lumOff val="6471"/>
                  <a:alphaOff val="0"/>
                </a:schemeClr>
              </a:fillRef>
              <a:effectRef idx="0">
                <a:schemeClr val="accent5">
                  <a:alpha val="50000"/>
                  <a:hueOff val="-7450407"/>
                  <a:satOff val="29858"/>
                  <a:lumOff val="6471"/>
                  <a:alphaOff val="0"/>
                </a:schemeClr>
              </a:effectRef>
              <a:fontRef idx="minor">
                <a:schemeClr val="tx1"/>
              </a:fontRef>
            </p:style>
          </p:sp>
          <p:sp>
            <p:nvSpPr>
              <p:cNvPr id="21" name="Oval 14">
                <a:extLst>
                  <a:ext uri="{FF2B5EF4-FFF2-40B4-BE49-F238E27FC236}">
                    <a16:creationId xmlns:a16="http://schemas.microsoft.com/office/drawing/2014/main" id="{925901CC-8C51-4706-8DBB-467D63D4A5E7}"/>
                  </a:ext>
                </a:extLst>
              </p:cNvPr>
              <p:cNvSpPr/>
              <p:nvPr/>
            </p:nvSpPr>
            <p:spPr>
              <a:xfrm>
                <a:off x="2545871" y="3460007"/>
                <a:ext cx="1451731" cy="1223012"/>
              </a:xfrm>
              <a:prstGeom prst="rect">
                <a:avLst/>
              </a:prstGeom>
            </p:spPr>
            <p:style>
              <a:lnRef idx="0">
                <a:scrgbClr r="0" g="0" b="0"/>
              </a:lnRef>
              <a:fillRef idx="0">
                <a:scrgbClr r="0" g="0" b="0"/>
              </a:fillRef>
              <a:effectRef idx="0">
                <a:scrgbClr r="0" g="0" b="0"/>
              </a:effectRef>
              <a:fontRef idx="minor">
                <a:schemeClr val="tx1"/>
              </a:fontRef>
            </p:style>
            <p:txBody>
              <a:bodyPr lIns="21590" tIns="21590" rIns="21590" bIns="21590" spcCol="1270" anchor="ctr"/>
              <a:lstStyle/>
              <a:p>
                <a:pPr algn="ctr" defTabSz="755650">
                  <a:lnSpc>
                    <a:spcPct val="90000"/>
                  </a:lnSpc>
                  <a:spcAft>
                    <a:spcPct val="35000"/>
                  </a:spcAft>
                  <a:defRPr/>
                </a:pPr>
                <a:r>
                  <a:rPr lang="en-US" sz="2400" b="1" dirty="0">
                    <a:solidFill>
                      <a:srgbClr val="FF0000"/>
                    </a:solidFill>
                    <a:latin typeface="Arial" pitchFamily="34" charset="0"/>
                    <a:cs typeface="Arial" pitchFamily="34" charset="0"/>
                  </a:rPr>
                  <a:t>6. </a:t>
                </a:r>
                <a:r>
                  <a:rPr lang="en-US" sz="2400" b="1" dirty="0" err="1">
                    <a:solidFill>
                      <a:srgbClr val="FF0000"/>
                    </a:solidFill>
                    <a:latin typeface="Arial" pitchFamily="34" charset="0"/>
                    <a:cs typeface="Arial" pitchFamily="34" charset="0"/>
                  </a:rPr>
                  <a:t>Công</a:t>
                </a:r>
                <a:r>
                  <a:rPr lang="en-US" sz="2400" b="1" dirty="0">
                    <a:solidFill>
                      <a:srgbClr val="FF0000"/>
                    </a:solidFill>
                    <a:latin typeface="Arial" pitchFamily="34" charset="0"/>
                    <a:cs typeface="Arial" pitchFamily="34" charset="0"/>
                  </a:rPr>
                  <a:t> </a:t>
                </a:r>
                <a:r>
                  <a:rPr lang="en-US" sz="2400" b="1" dirty="0" err="1">
                    <a:solidFill>
                      <a:srgbClr val="FF0000"/>
                    </a:solidFill>
                    <a:latin typeface="Arial" pitchFamily="34" charset="0"/>
                    <a:cs typeface="Arial" pitchFamily="34" charset="0"/>
                  </a:rPr>
                  <a:t>bố</a:t>
                </a:r>
                <a:r>
                  <a:rPr lang="en-US" sz="2400" b="1" dirty="0">
                    <a:solidFill>
                      <a:srgbClr val="FF0000"/>
                    </a:solidFill>
                    <a:latin typeface="Arial" pitchFamily="34" charset="0"/>
                    <a:cs typeface="Arial" pitchFamily="34" charset="0"/>
                  </a:rPr>
                  <a:t> </a:t>
                </a:r>
                <a:r>
                  <a:rPr lang="en-US" sz="2400" b="1" dirty="0" err="1">
                    <a:solidFill>
                      <a:srgbClr val="FF0000"/>
                    </a:solidFill>
                    <a:latin typeface="Arial" pitchFamily="34" charset="0"/>
                    <a:cs typeface="Arial" pitchFamily="34" charset="0"/>
                  </a:rPr>
                  <a:t>báo</a:t>
                </a:r>
                <a:r>
                  <a:rPr lang="en-US" sz="2400" b="1" dirty="0">
                    <a:solidFill>
                      <a:srgbClr val="FF0000"/>
                    </a:solidFill>
                    <a:latin typeface="Arial" pitchFamily="34" charset="0"/>
                    <a:cs typeface="Arial" pitchFamily="34" charset="0"/>
                  </a:rPr>
                  <a:t> </a:t>
                </a:r>
                <a:r>
                  <a:rPr lang="en-US" sz="2400" b="1" dirty="0" err="1">
                    <a:solidFill>
                      <a:srgbClr val="FF0000"/>
                    </a:solidFill>
                    <a:latin typeface="Arial" pitchFamily="34" charset="0"/>
                    <a:cs typeface="Arial" pitchFamily="34" charset="0"/>
                  </a:rPr>
                  <a:t>cáo</a:t>
                </a:r>
                <a:r>
                  <a:rPr lang="en-US" sz="2400" b="1" dirty="0">
                    <a:solidFill>
                      <a:srgbClr val="FF0000"/>
                    </a:solidFill>
                    <a:latin typeface="Arial" pitchFamily="34" charset="0"/>
                    <a:cs typeface="Arial" pitchFamily="34" charset="0"/>
                  </a:rPr>
                  <a:t> TĐG</a:t>
                </a:r>
              </a:p>
            </p:txBody>
          </p:sp>
        </p:grpSp>
        <p:grpSp>
          <p:nvGrpSpPr>
            <p:cNvPr id="10250" name="Group 13">
              <a:extLst>
                <a:ext uri="{FF2B5EF4-FFF2-40B4-BE49-F238E27FC236}">
                  <a16:creationId xmlns:a16="http://schemas.microsoft.com/office/drawing/2014/main" id="{194C1C24-93A7-4F8A-A953-F1BC8C2D0F82}"/>
                </a:ext>
              </a:extLst>
            </p:cNvPr>
            <p:cNvGrpSpPr>
              <a:grpSpLocks/>
            </p:cNvGrpSpPr>
            <p:nvPr/>
          </p:nvGrpSpPr>
          <p:grpSpPr bwMode="auto">
            <a:xfrm>
              <a:off x="1758950" y="1527176"/>
              <a:ext cx="1981200" cy="1752600"/>
              <a:chOff x="1812923" y="1753671"/>
              <a:chExt cx="1982232" cy="1753513"/>
            </a:xfrm>
          </p:grpSpPr>
          <p:sp>
            <p:nvSpPr>
              <p:cNvPr id="18" name="Oval 17">
                <a:extLst>
                  <a:ext uri="{FF2B5EF4-FFF2-40B4-BE49-F238E27FC236}">
                    <a16:creationId xmlns:a16="http://schemas.microsoft.com/office/drawing/2014/main" id="{CD9C618E-F073-4C9A-BBA1-B5052169AFD5}"/>
                  </a:ext>
                </a:extLst>
              </p:cNvPr>
              <p:cNvSpPr/>
              <p:nvPr/>
            </p:nvSpPr>
            <p:spPr>
              <a:xfrm>
                <a:off x="1812923" y="1753670"/>
                <a:ext cx="1982232" cy="1753513"/>
              </a:xfrm>
              <a:prstGeom prst="ellipse">
                <a:avLst/>
              </a:prstGeom>
            </p:spPr>
            <p:style>
              <a:lnRef idx="2">
                <a:schemeClr val="lt1">
                  <a:hueOff val="0"/>
                  <a:satOff val="0"/>
                  <a:lumOff val="0"/>
                  <a:alphaOff val="0"/>
                </a:schemeClr>
              </a:lnRef>
              <a:fillRef idx="1">
                <a:schemeClr val="accent5">
                  <a:alpha val="50000"/>
                  <a:hueOff val="-8692142"/>
                  <a:satOff val="34835"/>
                  <a:lumOff val="7549"/>
                  <a:alphaOff val="0"/>
                </a:schemeClr>
              </a:fillRef>
              <a:effectRef idx="0">
                <a:schemeClr val="accent5">
                  <a:alpha val="50000"/>
                  <a:hueOff val="-8692142"/>
                  <a:satOff val="34835"/>
                  <a:lumOff val="7549"/>
                  <a:alphaOff val="0"/>
                </a:schemeClr>
              </a:effectRef>
              <a:fontRef idx="minor">
                <a:schemeClr val="tx1"/>
              </a:fontRef>
            </p:style>
          </p:sp>
          <p:sp>
            <p:nvSpPr>
              <p:cNvPr id="19" name="Oval 16">
                <a:extLst>
                  <a:ext uri="{FF2B5EF4-FFF2-40B4-BE49-F238E27FC236}">
                    <a16:creationId xmlns:a16="http://schemas.microsoft.com/office/drawing/2014/main" id="{9198EEFC-357C-4706-98A2-F83CFC12AC6C}"/>
                  </a:ext>
                </a:extLst>
              </p:cNvPr>
              <p:cNvSpPr/>
              <p:nvPr/>
            </p:nvSpPr>
            <p:spPr>
              <a:xfrm>
                <a:off x="1812923" y="1829910"/>
                <a:ext cx="1905992" cy="1524794"/>
              </a:xfrm>
              <a:prstGeom prst="rect">
                <a:avLst/>
              </a:prstGeom>
            </p:spPr>
            <p:style>
              <a:lnRef idx="0">
                <a:scrgbClr r="0" g="0" b="0"/>
              </a:lnRef>
              <a:fillRef idx="0">
                <a:scrgbClr r="0" g="0" b="0"/>
              </a:fillRef>
              <a:effectRef idx="0">
                <a:scrgbClr r="0" g="0" b="0"/>
              </a:effectRef>
              <a:fontRef idx="minor">
                <a:schemeClr val="tx1"/>
              </a:fontRef>
            </p:style>
            <p:txBody>
              <a:bodyPr lIns="21590" tIns="21590" rIns="21590" bIns="21590" spcCol="1270" anchor="ctr"/>
              <a:lstStyle/>
              <a:p>
                <a:pPr algn="ctr" defTabSz="755650">
                  <a:lnSpc>
                    <a:spcPct val="90000"/>
                  </a:lnSpc>
                  <a:spcAft>
                    <a:spcPct val="35000"/>
                  </a:spcAft>
                  <a:defRPr/>
                </a:pPr>
                <a:r>
                  <a:rPr lang="en-US" sz="2400" b="1" dirty="0">
                    <a:solidFill>
                      <a:srgbClr val="FF0000"/>
                    </a:solidFill>
                    <a:latin typeface="Arial" pitchFamily="34" charset="0"/>
                    <a:cs typeface="Arial" pitchFamily="34" charset="0"/>
                  </a:rPr>
                  <a:t>7. </a:t>
                </a:r>
                <a:r>
                  <a:rPr lang="en-US" sz="2400" b="1" dirty="0" err="1">
                    <a:solidFill>
                      <a:srgbClr val="FF0000"/>
                    </a:solidFill>
                    <a:latin typeface="Arial" pitchFamily="34" charset="0"/>
                    <a:cs typeface="Arial" pitchFamily="34" charset="0"/>
                  </a:rPr>
                  <a:t>Triển</a:t>
                </a:r>
                <a:r>
                  <a:rPr lang="en-US" sz="2400" b="1" dirty="0">
                    <a:solidFill>
                      <a:srgbClr val="FF0000"/>
                    </a:solidFill>
                    <a:latin typeface="Arial" pitchFamily="34" charset="0"/>
                    <a:cs typeface="Arial" pitchFamily="34" charset="0"/>
                  </a:rPr>
                  <a:t> </a:t>
                </a:r>
                <a:r>
                  <a:rPr lang="en-US" sz="2400" b="1" err="1">
                    <a:solidFill>
                      <a:srgbClr val="FF0000"/>
                    </a:solidFill>
                    <a:latin typeface="Arial" pitchFamily="34" charset="0"/>
                    <a:cs typeface="Arial" pitchFamily="34" charset="0"/>
                  </a:rPr>
                  <a:t>khai</a:t>
                </a:r>
                <a:r>
                  <a:rPr lang="en-US" sz="2400" b="1">
                    <a:solidFill>
                      <a:srgbClr val="FF0000"/>
                    </a:solidFill>
                    <a:latin typeface="Arial" pitchFamily="34" charset="0"/>
                    <a:cs typeface="Arial" pitchFamily="34" charset="0"/>
                  </a:rPr>
                  <a:t> hoạt động </a:t>
                </a:r>
                <a:r>
                  <a:rPr lang="en-US" sz="2400" b="1" dirty="0" err="1">
                    <a:solidFill>
                      <a:srgbClr val="FF0000"/>
                    </a:solidFill>
                    <a:latin typeface="Arial" pitchFamily="34" charset="0"/>
                    <a:cs typeface="Arial" pitchFamily="34" charset="0"/>
                  </a:rPr>
                  <a:t>sau</a:t>
                </a:r>
                <a:r>
                  <a:rPr lang="en-US" sz="2400" b="1" dirty="0">
                    <a:solidFill>
                      <a:srgbClr val="FF0000"/>
                    </a:solidFill>
                    <a:latin typeface="Arial" pitchFamily="34" charset="0"/>
                    <a:cs typeface="Arial" pitchFamily="34" charset="0"/>
                  </a:rPr>
                  <a:t> BC TĐG</a:t>
                </a:r>
              </a:p>
            </p:txBody>
          </p:sp>
        </p:grpSp>
        <p:grpSp>
          <p:nvGrpSpPr>
            <p:cNvPr id="10251" name="Group 14">
              <a:extLst>
                <a:ext uri="{FF2B5EF4-FFF2-40B4-BE49-F238E27FC236}">
                  <a16:creationId xmlns:a16="http://schemas.microsoft.com/office/drawing/2014/main" id="{4BCE3494-D194-4CD7-88C3-B6606F11717F}"/>
                </a:ext>
              </a:extLst>
            </p:cNvPr>
            <p:cNvGrpSpPr>
              <a:grpSpLocks/>
            </p:cNvGrpSpPr>
            <p:nvPr/>
          </p:nvGrpSpPr>
          <p:grpSpPr bwMode="auto">
            <a:xfrm>
              <a:off x="3740150" y="993775"/>
              <a:ext cx="1905000" cy="1520825"/>
              <a:chOff x="2622112" y="504773"/>
              <a:chExt cx="1905993" cy="1521618"/>
            </a:xfrm>
          </p:grpSpPr>
          <p:sp>
            <p:nvSpPr>
              <p:cNvPr id="16" name="Oval 15">
                <a:extLst>
                  <a:ext uri="{FF2B5EF4-FFF2-40B4-BE49-F238E27FC236}">
                    <a16:creationId xmlns:a16="http://schemas.microsoft.com/office/drawing/2014/main" id="{A019FD30-E05F-40E7-87A9-E95232B7069E}"/>
                  </a:ext>
                </a:extLst>
              </p:cNvPr>
              <p:cNvSpPr/>
              <p:nvPr/>
            </p:nvSpPr>
            <p:spPr>
              <a:xfrm>
                <a:off x="2622112" y="504773"/>
                <a:ext cx="1905993" cy="1521618"/>
              </a:xfrm>
              <a:prstGeom prst="ellipse">
                <a:avLst/>
              </a:prstGeom>
            </p:spPr>
            <p:style>
              <a:lnRef idx="2">
                <a:schemeClr val="lt1">
                  <a:hueOff val="0"/>
                  <a:satOff val="0"/>
                  <a:lumOff val="0"/>
                  <a:alphaOff val="0"/>
                </a:schemeClr>
              </a:lnRef>
              <a:fillRef idx="1">
                <a:schemeClr val="accent5">
                  <a:alpha val="50000"/>
                  <a:hueOff val="-9933876"/>
                  <a:satOff val="39811"/>
                  <a:lumOff val="8628"/>
                  <a:alphaOff val="0"/>
                </a:schemeClr>
              </a:fillRef>
              <a:effectRef idx="0">
                <a:schemeClr val="accent5">
                  <a:alpha val="50000"/>
                  <a:hueOff val="-9933876"/>
                  <a:satOff val="39811"/>
                  <a:lumOff val="8628"/>
                  <a:alphaOff val="0"/>
                </a:schemeClr>
              </a:effectRef>
              <a:fontRef idx="minor">
                <a:schemeClr val="tx1"/>
              </a:fontRef>
            </p:style>
          </p:sp>
          <p:sp>
            <p:nvSpPr>
              <p:cNvPr id="17" name="Oval 18">
                <a:extLst>
                  <a:ext uri="{FF2B5EF4-FFF2-40B4-BE49-F238E27FC236}">
                    <a16:creationId xmlns:a16="http://schemas.microsoft.com/office/drawing/2014/main" id="{BF8B02AE-3220-4F6F-BFB3-CBA39A659E63}"/>
                  </a:ext>
                </a:extLst>
              </p:cNvPr>
              <p:cNvSpPr/>
              <p:nvPr/>
            </p:nvSpPr>
            <p:spPr>
              <a:xfrm>
                <a:off x="2698352" y="657252"/>
                <a:ext cx="1753514" cy="1229366"/>
              </a:xfrm>
              <a:prstGeom prst="rect">
                <a:avLst/>
              </a:prstGeom>
            </p:spPr>
            <p:style>
              <a:lnRef idx="0">
                <a:scrgbClr r="0" g="0" b="0"/>
              </a:lnRef>
              <a:fillRef idx="0">
                <a:scrgbClr r="0" g="0" b="0"/>
              </a:fillRef>
              <a:effectRef idx="0">
                <a:scrgbClr r="0" g="0" b="0"/>
              </a:effectRef>
              <a:fontRef idx="minor">
                <a:schemeClr val="tx1"/>
              </a:fontRef>
            </p:style>
            <p:txBody>
              <a:bodyPr lIns="21590" tIns="21590" rIns="21590" bIns="21590" spcCol="1270" anchor="ctr"/>
              <a:lstStyle/>
              <a:p>
                <a:pPr algn="ctr" defTabSz="755650">
                  <a:lnSpc>
                    <a:spcPct val="90000"/>
                  </a:lnSpc>
                  <a:spcAft>
                    <a:spcPct val="35000"/>
                  </a:spcAft>
                  <a:defRPr/>
                </a:pPr>
                <a:r>
                  <a:rPr lang="en-US" sz="2400" b="1" dirty="0">
                    <a:solidFill>
                      <a:srgbClr val="FF0000"/>
                    </a:solidFill>
                    <a:latin typeface="Arial" pitchFamily="34" charset="0"/>
                    <a:cs typeface="Arial" pitchFamily="34" charset="0"/>
                  </a:rPr>
                  <a:t>1. </a:t>
                </a:r>
                <a:r>
                  <a:rPr lang="en-US" sz="2400" b="1" dirty="0" err="1">
                    <a:solidFill>
                      <a:srgbClr val="FF0000"/>
                    </a:solidFill>
                    <a:latin typeface="Arial" pitchFamily="34" charset="0"/>
                    <a:cs typeface="Arial" pitchFamily="34" charset="0"/>
                  </a:rPr>
                  <a:t>Thành</a:t>
                </a:r>
                <a:r>
                  <a:rPr lang="en-US" sz="2400" b="1" dirty="0">
                    <a:solidFill>
                      <a:srgbClr val="FF0000"/>
                    </a:solidFill>
                    <a:latin typeface="Arial" pitchFamily="34" charset="0"/>
                    <a:cs typeface="Arial" pitchFamily="34" charset="0"/>
                  </a:rPr>
                  <a:t> </a:t>
                </a:r>
                <a:r>
                  <a:rPr lang="en-US" sz="2400" b="1" dirty="0" err="1">
                    <a:solidFill>
                      <a:srgbClr val="FF0000"/>
                    </a:solidFill>
                    <a:latin typeface="Arial" pitchFamily="34" charset="0"/>
                    <a:cs typeface="Arial" pitchFamily="34" charset="0"/>
                  </a:rPr>
                  <a:t>lập</a:t>
                </a:r>
                <a:r>
                  <a:rPr lang="en-US" sz="2400" b="1" dirty="0">
                    <a:solidFill>
                      <a:srgbClr val="FF0000"/>
                    </a:solidFill>
                    <a:latin typeface="Arial" pitchFamily="34" charset="0"/>
                    <a:cs typeface="Arial" pitchFamily="34" charset="0"/>
                  </a:rPr>
                  <a:t> </a:t>
                </a:r>
                <a:r>
                  <a:rPr lang="en-US" sz="2400" b="1" dirty="0" err="1">
                    <a:solidFill>
                      <a:srgbClr val="FF0000"/>
                    </a:solidFill>
                    <a:latin typeface="Arial" pitchFamily="34" charset="0"/>
                    <a:cs typeface="Arial" pitchFamily="34" charset="0"/>
                  </a:rPr>
                  <a:t>hội</a:t>
                </a:r>
                <a:r>
                  <a:rPr lang="en-US" sz="2400" b="1" dirty="0">
                    <a:solidFill>
                      <a:srgbClr val="FF0000"/>
                    </a:solidFill>
                    <a:latin typeface="Arial" pitchFamily="34" charset="0"/>
                    <a:cs typeface="Arial" pitchFamily="34" charset="0"/>
                  </a:rPr>
                  <a:t> </a:t>
                </a:r>
                <a:r>
                  <a:rPr lang="en-US" sz="2400" b="1" dirty="0" err="1">
                    <a:solidFill>
                      <a:srgbClr val="FF0000"/>
                    </a:solidFill>
                    <a:latin typeface="Arial" pitchFamily="34" charset="0"/>
                    <a:cs typeface="Arial" pitchFamily="34" charset="0"/>
                  </a:rPr>
                  <a:t>đồng</a:t>
                </a:r>
                <a:r>
                  <a:rPr lang="en-US" sz="2400" b="1" dirty="0">
                    <a:solidFill>
                      <a:srgbClr val="FF0000"/>
                    </a:solidFill>
                    <a:latin typeface="Arial" pitchFamily="34" charset="0"/>
                    <a:cs typeface="Arial" pitchFamily="34" charset="0"/>
                  </a:rPr>
                  <a:t> TĐG</a:t>
                </a:r>
              </a:p>
            </p:txBody>
          </p:sp>
        </p:grpSp>
      </p:grpSp>
      <p:sp>
        <p:nvSpPr>
          <p:cNvPr id="10243" name="TextBox 32">
            <a:extLst>
              <a:ext uri="{FF2B5EF4-FFF2-40B4-BE49-F238E27FC236}">
                <a16:creationId xmlns:a16="http://schemas.microsoft.com/office/drawing/2014/main" id="{D1D4B42C-24A2-4ED7-830F-57FF6A732D7A}"/>
              </a:ext>
            </a:extLst>
          </p:cNvPr>
          <p:cNvSpPr txBox="1">
            <a:spLocks noChangeArrowheads="1"/>
          </p:cNvSpPr>
          <p:nvPr/>
        </p:nvSpPr>
        <p:spPr bwMode="auto">
          <a:xfrm>
            <a:off x="0" y="152400"/>
            <a:ext cx="91440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2286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300" b="1">
                <a:solidFill>
                  <a:srgbClr val="FF0000"/>
                </a:solidFill>
              </a:rPr>
              <a:t>QUY TRÌNH TỰ ĐÁNH GIÁ: GỒM 7 BƯỚC</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42" name="Group 1">
            <a:extLst>
              <a:ext uri="{FF2B5EF4-FFF2-40B4-BE49-F238E27FC236}">
                <a16:creationId xmlns:a16="http://schemas.microsoft.com/office/drawing/2014/main" id="{EDD142BD-E644-4FDC-9A2C-0A19CB5BBD11}"/>
              </a:ext>
            </a:extLst>
          </p:cNvPr>
          <p:cNvGrpSpPr>
            <a:grpSpLocks/>
          </p:cNvGrpSpPr>
          <p:nvPr/>
        </p:nvGrpSpPr>
        <p:grpSpPr bwMode="auto">
          <a:xfrm>
            <a:off x="1219200" y="609600"/>
            <a:ext cx="7267978" cy="5864225"/>
            <a:chOff x="1301750" y="993775"/>
            <a:chExt cx="7267979" cy="5864225"/>
          </a:xfrm>
        </p:grpSpPr>
        <p:sp>
          <p:nvSpPr>
            <p:cNvPr id="16" name="Oval 15">
              <a:extLst>
                <a:ext uri="{FF2B5EF4-FFF2-40B4-BE49-F238E27FC236}">
                  <a16:creationId xmlns:a16="http://schemas.microsoft.com/office/drawing/2014/main" id="{A019FD30-E05F-40E7-87A9-E95232B7069E}"/>
                </a:ext>
              </a:extLst>
            </p:cNvPr>
            <p:cNvSpPr/>
            <p:nvPr/>
          </p:nvSpPr>
          <p:spPr bwMode="auto">
            <a:xfrm>
              <a:off x="3740150" y="993775"/>
              <a:ext cx="1905000" cy="1520825"/>
            </a:xfrm>
            <a:prstGeom prst="ellipse">
              <a:avLst/>
            </a:prstGeom>
          </p:spPr>
          <p:style>
            <a:lnRef idx="2">
              <a:schemeClr val="lt1">
                <a:hueOff val="0"/>
                <a:satOff val="0"/>
                <a:lumOff val="0"/>
                <a:alphaOff val="0"/>
              </a:schemeClr>
            </a:lnRef>
            <a:fillRef idx="1">
              <a:schemeClr val="accent5">
                <a:alpha val="50000"/>
                <a:hueOff val="-9933876"/>
                <a:satOff val="39811"/>
                <a:lumOff val="8628"/>
                <a:alphaOff val="0"/>
              </a:schemeClr>
            </a:fillRef>
            <a:effectRef idx="0">
              <a:schemeClr val="accent5">
                <a:alpha val="50000"/>
                <a:hueOff val="-9933876"/>
                <a:satOff val="39811"/>
                <a:lumOff val="8628"/>
                <a:alphaOff val="0"/>
              </a:schemeClr>
            </a:effectRef>
            <a:fontRef idx="minor">
              <a:schemeClr val="tx1"/>
            </a:fontRef>
          </p:style>
        </p:sp>
        <p:grpSp>
          <p:nvGrpSpPr>
            <p:cNvPr id="10244" name="Group 7">
              <a:extLst>
                <a:ext uri="{FF2B5EF4-FFF2-40B4-BE49-F238E27FC236}">
                  <a16:creationId xmlns:a16="http://schemas.microsoft.com/office/drawing/2014/main" id="{CC80D627-0C1E-41DC-B974-132DE7EE81E5}"/>
                </a:ext>
              </a:extLst>
            </p:cNvPr>
            <p:cNvGrpSpPr>
              <a:grpSpLocks/>
            </p:cNvGrpSpPr>
            <p:nvPr/>
          </p:nvGrpSpPr>
          <p:grpSpPr bwMode="auto">
            <a:xfrm>
              <a:off x="2901950" y="2441575"/>
              <a:ext cx="3043238" cy="3043238"/>
              <a:chOff x="3338921" y="1221581"/>
              <a:chExt cx="3043237" cy="3043237"/>
            </a:xfrm>
          </p:grpSpPr>
          <p:sp>
            <p:nvSpPr>
              <p:cNvPr id="30" name="Oval 29">
                <a:extLst>
                  <a:ext uri="{FF2B5EF4-FFF2-40B4-BE49-F238E27FC236}">
                    <a16:creationId xmlns:a16="http://schemas.microsoft.com/office/drawing/2014/main" id="{5A40827A-6F04-483E-9377-78A1CAE34F7E}"/>
                  </a:ext>
                </a:extLst>
              </p:cNvPr>
              <p:cNvSpPr/>
              <p:nvPr/>
            </p:nvSpPr>
            <p:spPr>
              <a:xfrm>
                <a:off x="3338921" y="1221581"/>
                <a:ext cx="3043237" cy="3043237"/>
              </a:xfrm>
              <a:prstGeom prst="ellipse">
                <a:avLst/>
              </a:prstGeom>
            </p:spPr>
            <p:style>
              <a:lnRef idx="2">
                <a:schemeClr val="lt1">
                  <a:hueOff val="0"/>
                  <a:satOff val="0"/>
                  <a:lumOff val="0"/>
                  <a:alphaOff val="0"/>
                </a:schemeClr>
              </a:lnRef>
              <a:fillRef idx="1">
                <a:schemeClr val="accent5">
                  <a:alpha val="50000"/>
                  <a:hueOff val="0"/>
                  <a:satOff val="0"/>
                  <a:lumOff val="0"/>
                  <a:alphaOff val="0"/>
                </a:schemeClr>
              </a:fillRef>
              <a:effectRef idx="0">
                <a:schemeClr val="accent5">
                  <a:alpha val="50000"/>
                  <a:hueOff val="0"/>
                  <a:satOff val="0"/>
                  <a:lumOff val="0"/>
                  <a:alphaOff val="0"/>
                </a:schemeClr>
              </a:effectRef>
              <a:fontRef idx="minor">
                <a:schemeClr val="tx1"/>
              </a:fontRef>
            </p:style>
          </p:sp>
          <p:sp>
            <p:nvSpPr>
              <p:cNvPr id="31" name="Oval 4">
                <a:extLst>
                  <a:ext uri="{FF2B5EF4-FFF2-40B4-BE49-F238E27FC236}">
                    <a16:creationId xmlns:a16="http://schemas.microsoft.com/office/drawing/2014/main" id="{609118FD-6E4A-4691-9E30-CD4190144193}"/>
                  </a:ext>
                </a:extLst>
              </p:cNvPr>
              <p:cNvSpPr/>
              <p:nvPr/>
            </p:nvSpPr>
            <p:spPr>
              <a:xfrm>
                <a:off x="3785009" y="1667669"/>
                <a:ext cx="2151061" cy="2151061"/>
              </a:xfrm>
              <a:prstGeom prst="rect">
                <a:avLst/>
              </a:prstGeom>
            </p:spPr>
            <p:style>
              <a:lnRef idx="0">
                <a:scrgbClr r="0" g="0" b="0"/>
              </a:lnRef>
              <a:fillRef idx="0">
                <a:scrgbClr r="0" g="0" b="0"/>
              </a:fillRef>
              <a:effectRef idx="0">
                <a:scrgbClr r="0" g="0" b="0"/>
              </a:effectRef>
              <a:fontRef idx="minor">
                <a:schemeClr val="tx1"/>
              </a:fontRef>
            </p:style>
            <p:txBody>
              <a:bodyPr lIns="35560" tIns="35560" rIns="35560" bIns="35560" spcCol="1270" anchor="ctr"/>
              <a:lstStyle/>
              <a:p>
                <a:pPr algn="ctr" defTabSz="1244600">
                  <a:lnSpc>
                    <a:spcPct val="90000"/>
                  </a:lnSpc>
                  <a:spcAft>
                    <a:spcPct val="35000"/>
                  </a:spcAft>
                  <a:defRPr/>
                </a:pPr>
                <a:r>
                  <a:rPr lang="en-US" sz="2800" b="1" dirty="0">
                    <a:latin typeface="Arial" pitchFamily="34" charset="0"/>
                    <a:cs typeface="Arial" pitchFamily="34" charset="0"/>
                  </a:rPr>
                  <a:t>QUY TRÌNH TỰ ĐÁNH GIÁ</a:t>
                </a:r>
              </a:p>
            </p:txBody>
          </p:sp>
        </p:grpSp>
        <p:sp>
          <p:nvSpPr>
            <p:cNvPr id="28" name="Oval 27">
              <a:extLst>
                <a:ext uri="{FF2B5EF4-FFF2-40B4-BE49-F238E27FC236}">
                  <a16:creationId xmlns:a16="http://schemas.microsoft.com/office/drawing/2014/main" id="{058EABD7-8AAF-4802-A92D-D2B250988850}"/>
                </a:ext>
              </a:extLst>
            </p:cNvPr>
            <p:cNvSpPr/>
            <p:nvPr/>
          </p:nvSpPr>
          <p:spPr bwMode="auto">
            <a:xfrm>
              <a:off x="5492751" y="1984375"/>
              <a:ext cx="1752600" cy="1673225"/>
            </a:xfrm>
            <a:prstGeom prst="ellipse">
              <a:avLst/>
            </a:prstGeom>
          </p:spPr>
          <p:style>
            <a:lnRef idx="2">
              <a:schemeClr val="lt1">
                <a:hueOff val="0"/>
                <a:satOff val="0"/>
                <a:lumOff val="0"/>
                <a:alphaOff val="0"/>
              </a:schemeClr>
            </a:lnRef>
            <a:fillRef idx="1">
              <a:schemeClr val="accent5">
                <a:alpha val="50000"/>
                <a:hueOff val="-2483469"/>
                <a:satOff val="9953"/>
                <a:lumOff val="2157"/>
                <a:alphaOff val="0"/>
              </a:schemeClr>
            </a:fillRef>
            <a:effectRef idx="0">
              <a:schemeClr val="accent5">
                <a:alpha val="50000"/>
                <a:hueOff val="-2483469"/>
                <a:satOff val="9953"/>
                <a:lumOff val="2157"/>
                <a:alphaOff val="0"/>
              </a:schemeClr>
            </a:effectRef>
            <a:fontRef idx="minor">
              <a:schemeClr val="tx1"/>
            </a:fontRef>
          </p:style>
        </p:sp>
        <p:sp>
          <p:nvSpPr>
            <p:cNvPr id="26" name="Oval 25">
              <a:extLst>
                <a:ext uri="{FF2B5EF4-FFF2-40B4-BE49-F238E27FC236}">
                  <a16:creationId xmlns:a16="http://schemas.microsoft.com/office/drawing/2014/main" id="{5772EAB8-E13F-4017-9E1C-27CDCF1AAE76}"/>
                </a:ext>
              </a:extLst>
            </p:cNvPr>
            <p:cNvSpPr/>
            <p:nvPr/>
          </p:nvSpPr>
          <p:spPr bwMode="auto">
            <a:xfrm>
              <a:off x="5797551" y="3736975"/>
              <a:ext cx="2209800" cy="1749425"/>
            </a:xfrm>
            <a:prstGeom prst="ellipse">
              <a:avLst/>
            </a:prstGeom>
          </p:spPr>
          <p:style>
            <a:lnRef idx="2">
              <a:schemeClr val="lt1">
                <a:hueOff val="0"/>
                <a:satOff val="0"/>
                <a:lumOff val="0"/>
                <a:alphaOff val="0"/>
              </a:schemeClr>
            </a:lnRef>
            <a:fillRef idx="1">
              <a:schemeClr val="accent5">
                <a:alpha val="50000"/>
                <a:hueOff val="-3725204"/>
                <a:satOff val="14929"/>
                <a:lumOff val="3235"/>
                <a:alphaOff val="0"/>
              </a:schemeClr>
            </a:fillRef>
            <a:effectRef idx="0">
              <a:schemeClr val="accent5">
                <a:alpha val="50000"/>
                <a:hueOff val="-3725204"/>
                <a:satOff val="14929"/>
                <a:lumOff val="3235"/>
                <a:alphaOff val="0"/>
              </a:schemeClr>
            </a:effectRef>
            <a:fontRef idx="minor">
              <a:schemeClr val="tx1"/>
            </a:fontRef>
          </p:style>
        </p:sp>
        <p:sp>
          <p:nvSpPr>
            <p:cNvPr id="24" name="Oval 23">
              <a:extLst>
                <a:ext uri="{FF2B5EF4-FFF2-40B4-BE49-F238E27FC236}">
                  <a16:creationId xmlns:a16="http://schemas.microsoft.com/office/drawing/2014/main" id="{ED76A0F9-6369-472C-8869-5D861AAE8AD7}"/>
                </a:ext>
              </a:extLst>
            </p:cNvPr>
            <p:cNvSpPr/>
            <p:nvPr/>
          </p:nvSpPr>
          <p:spPr bwMode="auto">
            <a:xfrm>
              <a:off x="4273550" y="5032375"/>
              <a:ext cx="1981200" cy="1825625"/>
            </a:xfrm>
            <a:prstGeom prst="ellipse">
              <a:avLst/>
            </a:prstGeom>
          </p:spPr>
          <p:style>
            <a:lnRef idx="2">
              <a:schemeClr val="lt1">
                <a:hueOff val="0"/>
                <a:satOff val="0"/>
                <a:lumOff val="0"/>
                <a:alphaOff val="0"/>
              </a:schemeClr>
            </a:lnRef>
            <a:fillRef idx="1">
              <a:schemeClr val="accent5">
                <a:alpha val="50000"/>
                <a:hueOff val="-4966938"/>
                <a:satOff val="19906"/>
                <a:lumOff val="4314"/>
                <a:alphaOff val="0"/>
              </a:schemeClr>
            </a:fillRef>
            <a:effectRef idx="0">
              <a:schemeClr val="accent5">
                <a:alpha val="50000"/>
                <a:hueOff val="-4966938"/>
                <a:satOff val="19906"/>
                <a:lumOff val="4314"/>
                <a:alphaOff val="0"/>
              </a:schemeClr>
            </a:effectRef>
            <a:fontRef idx="minor">
              <a:schemeClr val="tx1"/>
            </a:fontRef>
          </p:style>
        </p:sp>
        <p:sp>
          <p:nvSpPr>
            <p:cNvPr id="22" name="Oval 21">
              <a:extLst>
                <a:ext uri="{FF2B5EF4-FFF2-40B4-BE49-F238E27FC236}">
                  <a16:creationId xmlns:a16="http://schemas.microsoft.com/office/drawing/2014/main" id="{BD85580C-6365-4A5C-988F-0E718336214E}"/>
                </a:ext>
              </a:extLst>
            </p:cNvPr>
            <p:cNvSpPr/>
            <p:nvPr/>
          </p:nvSpPr>
          <p:spPr bwMode="auto">
            <a:xfrm>
              <a:off x="1911350" y="4803775"/>
              <a:ext cx="2133600" cy="1752600"/>
            </a:xfrm>
            <a:prstGeom prst="ellipse">
              <a:avLst/>
            </a:prstGeom>
          </p:spPr>
          <p:style>
            <a:lnRef idx="2">
              <a:schemeClr val="lt1">
                <a:hueOff val="0"/>
                <a:satOff val="0"/>
                <a:lumOff val="0"/>
                <a:alphaOff val="0"/>
              </a:schemeClr>
            </a:lnRef>
            <a:fillRef idx="1">
              <a:schemeClr val="accent5">
                <a:alpha val="50000"/>
                <a:hueOff val="-6208672"/>
                <a:satOff val="24882"/>
                <a:lumOff val="5392"/>
                <a:alphaOff val="0"/>
              </a:schemeClr>
            </a:fillRef>
            <a:effectRef idx="0">
              <a:schemeClr val="accent5">
                <a:alpha val="50000"/>
                <a:hueOff val="-6208672"/>
                <a:satOff val="24882"/>
                <a:lumOff val="5392"/>
                <a:alphaOff val="0"/>
              </a:schemeClr>
            </a:effectRef>
            <a:fontRef idx="minor">
              <a:schemeClr val="tx1"/>
            </a:fontRef>
          </p:style>
        </p:sp>
        <p:grpSp>
          <p:nvGrpSpPr>
            <p:cNvPr id="10249" name="Group 12">
              <a:extLst>
                <a:ext uri="{FF2B5EF4-FFF2-40B4-BE49-F238E27FC236}">
                  <a16:creationId xmlns:a16="http://schemas.microsoft.com/office/drawing/2014/main" id="{E50600C5-823B-49C0-A106-B7850F82ED6E}"/>
                </a:ext>
              </a:extLst>
            </p:cNvPr>
            <p:cNvGrpSpPr>
              <a:grpSpLocks/>
            </p:cNvGrpSpPr>
            <p:nvPr/>
          </p:nvGrpSpPr>
          <p:grpSpPr bwMode="auto">
            <a:xfrm>
              <a:off x="1301750" y="1841346"/>
              <a:ext cx="7267979" cy="3038630"/>
              <a:chOff x="2469631" y="1792111"/>
              <a:chExt cx="7271765" cy="3040211"/>
            </a:xfrm>
          </p:grpSpPr>
          <p:sp>
            <p:nvSpPr>
              <p:cNvPr id="20" name="Oval 19">
                <a:extLst>
                  <a:ext uri="{FF2B5EF4-FFF2-40B4-BE49-F238E27FC236}">
                    <a16:creationId xmlns:a16="http://schemas.microsoft.com/office/drawing/2014/main" id="{C687F1ED-32D1-4894-A763-B044390A41C1}"/>
                  </a:ext>
                </a:extLst>
              </p:cNvPr>
              <p:cNvSpPr/>
              <p:nvPr/>
            </p:nvSpPr>
            <p:spPr>
              <a:xfrm>
                <a:off x="2469631" y="3231288"/>
                <a:ext cx="1753513" cy="1601034"/>
              </a:xfrm>
              <a:prstGeom prst="ellipse">
                <a:avLst/>
              </a:prstGeom>
            </p:spPr>
            <p:style>
              <a:lnRef idx="2">
                <a:schemeClr val="lt1">
                  <a:hueOff val="0"/>
                  <a:satOff val="0"/>
                  <a:lumOff val="0"/>
                  <a:alphaOff val="0"/>
                </a:schemeClr>
              </a:lnRef>
              <a:fillRef idx="1">
                <a:schemeClr val="accent5">
                  <a:alpha val="50000"/>
                  <a:hueOff val="-7450407"/>
                  <a:satOff val="29858"/>
                  <a:lumOff val="6471"/>
                  <a:alphaOff val="0"/>
                </a:schemeClr>
              </a:fillRef>
              <a:effectRef idx="0">
                <a:schemeClr val="accent5">
                  <a:alpha val="50000"/>
                  <a:hueOff val="-7450407"/>
                  <a:satOff val="29858"/>
                  <a:lumOff val="6471"/>
                  <a:alphaOff val="0"/>
                </a:schemeClr>
              </a:effectRef>
              <a:fontRef idx="minor">
                <a:schemeClr val="tx1"/>
              </a:fontRef>
            </p:style>
          </p:sp>
          <p:sp>
            <p:nvSpPr>
              <p:cNvPr id="21" name="Oval 14">
                <a:extLst>
                  <a:ext uri="{FF2B5EF4-FFF2-40B4-BE49-F238E27FC236}">
                    <a16:creationId xmlns:a16="http://schemas.microsoft.com/office/drawing/2014/main" id="{925901CC-8C51-4706-8DBB-467D63D4A5E7}"/>
                  </a:ext>
                </a:extLst>
              </p:cNvPr>
              <p:cNvSpPr/>
              <p:nvPr/>
            </p:nvSpPr>
            <p:spPr>
              <a:xfrm>
                <a:off x="4910889" y="1792111"/>
                <a:ext cx="4830507" cy="449137"/>
              </a:xfrm>
              <a:prstGeom prst="rect">
                <a:avLst/>
              </a:prstGeom>
            </p:spPr>
            <p:style>
              <a:lnRef idx="0">
                <a:scrgbClr r="0" g="0" b="0"/>
              </a:lnRef>
              <a:fillRef idx="0">
                <a:scrgbClr r="0" g="0" b="0"/>
              </a:fillRef>
              <a:effectRef idx="0">
                <a:scrgbClr r="0" g="0" b="0"/>
              </a:effectRef>
              <a:fontRef idx="minor">
                <a:schemeClr val="tx1"/>
              </a:fontRef>
            </p:style>
            <p:txBody>
              <a:bodyPr lIns="21590" tIns="21590" rIns="21590" bIns="21590" spcCol="1270" anchor="ctr"/>
              <a:lstStyle/>
              <a:p>
                <a:pPr defTabSz="755650">
                  <a:lnSpc>
                    <a:spcPct val="90000"/>
                  </a:lnSpc>
                  <a:spcAft>
                    <a:spcPct val="35000"/>
                  </a:spcAft>
                  <a:defRPr/>
                </a:pPr>
                <a:r>
                  <a:rPr lang="en-US" sz="2400" b="1">
                    <a:solidFill>
                      <a:srgbClr val="0070C0"/>
                    </a:solidFill>
                    <a:latin typeface="Arial" pitchFamily="34" charset="0"/>
                    <a:cs typeface="Arial" pitchFamily="34" charset="0"/>
                  </a:rPr>
                  <a:t>Là b</a:t>
                </a:r>
                <a:r>
                  <a:rPr lang="vi-VN" sz="2400" b="1">
                    <a:solidFill>
                      <a:srgbClr val="0070C0"/>
                    </a:solidFill>
                    <a:latin typeface="Arial" pitchFamily="34" charset="0"/>
                    <a:cs typeface="Arial" pitchFamily="34" charset="0"/>
                  </a:rPr>
                  <a:t>ư</a:t>
                </a:r>
                <a:r>
                  <a:rPr lang="en-US" sz="2400" b="1">
                    <a:solidFill>
                      <a:srgbClr val="0070C0"/>
                    </a:solidFill>
                    <a:latin typeface="Arial" pitchFamily="34" charset="0"/>
                    <a:cs typeface="Arial" pitchFamily="34" charset="0"/>
                  </a:rPr>
                  <a:t>ớc quan trọng nhất</a:t>
                </a:r>
                <a:endParaRPr lang="en-US" sz="2400" b="1" dirty="0">
                  <a:solidFill>
                    <a:srgbClr val="0070C0"/>
                  </a:solidFill>
                  <a:latin typeface="Arial" pitchFamily="34" charset="0"/>
                  <a:cs typeface="Arial" pitchFamily="34" charset="0"/>
                </a:endParaRPr>
              </a:p>
            </p:txBody>
          </p:sp>
        </p:grpSp>
        <p:grpSp>
          <p:nvGrpSpPr>
            <p:cNvPr id="10250" name="Group 13">
              <a:extLst>
                <a:ext uri="{FF2B5EF4-FFF2-40B4-BE49-F238E27FC236}">
                  <a16:creationId xmlns:a16="http://schemas.microsoft.com/office/drawing/2014/main" id="{194C1C24-93A7-4F8A-A953-F1BC8C2D0F82}"/>
                </a:ext>
              </a:extLst>
            </p:cNvPr>
            <p:cNvGrpSpPr>
              <a:grpSpLocks/>
            </p:cNvGrpSpPr>
            <p:nvPr/>
          </p:nvGrpSpPr>
          <p:grpSpPr bwMode="auto">
            <a:xfrm>
              <a:off x="1758950" y="1527176"/>
              <a:ext cx="1981200" cy="1752600"/>
              <a:chOff x="1812923" y="1753671"/>
              <a:chExt cx="1982232" cy="1753513"/>
            </a:xfrm>
          </p:grpSpPr>
          <p:sp>
            <p:nvSpPr>
              <p:cNvPr id="18" name="Oval 17">
                <a:extLst>
                  <a:ext uri="{FF2B5EF4-FFF2-40B4-BE49-F238E27FC236}">
                    <a16:creationId xmlns:a16="http://schemas.microsoft.com/office/drawing/2014/main" id="{CD9C618E-F073-4C9A-BBA1-B5052169AFD5}"/>
                  </a:ext>
                </a:extLst>
              </p:cNvPr>
              <p:cNvSpPr/>
              <p:nvPr/>
            </p:nvSpPr>
            <p:spPr>
              <a:xfrm>
                <a:off x="1812923" y="1753670"/>
                <a:ext cx="1982232" cy="1753513"/>
              </a:xfrm>
              <a:prstGeom prst="ellipse">
                <a:avLst/>
              </a:prstGeom>
            </p:spPr>
            <p:style>
              <a:lnRef idx="2">
                <a:schemeClr val="lt1">
                  <a:hueOff val="0"/>
                  <a:satOff val="0"/>
                  <a:lumOff val="0"/>
                  <a:alphaOff val="0"/>
                </a:schemeClr>
              </a:lnRef>
              <a:fillRef idx="1">
                <a:schemeClr val="accent5">
                  <a:alpha val="50000"/>
                  <a:hueOff val="-8692142"/>
                  <a:satOff val="34835"/>
                  <a:lumOff val="7549"/>
                  <a:alphaOff val="0"/>
                </a:schemeClr>
              </a:fillRef>
              <a:effectRef idx="0">
                <a:schemeClr val="accent5">
                  <a:alpha val="50000"/>
                  <a:hueOff val="-8692142"/>
                  <a:satOff val="34835"/>
                  <a:lumOff val="7549"/>
                  <a:alphaOff val="0"/>
                </a:schemeClr>
              </a:effectRef>
              <a:fontRef idx="minor">
                <a:schemeClr val="tx1"/>
              </a:fontRef>
            </p:style>
          </p:sp>
          <p:sp>
            <p:nvSpPr>
              <p:cNvPr id="19" name="Oval 16">
                <a:extLst>
                  <a:ext uri="{FF2B5EF4-FFF2-40B4-BE49-F238E27FC236}">
                    <a16:creationId xmlns:a16="http://schemas.microsoft.com/office/drawing/2014/main" id="{9198EEFC-357C-4706-98A2-F83CFC12AC6C}"/>
                  </a:ext>
                </a:extLst>
              </p:cNvPr>
              <p:cNvSpPr/>
              <p:nvPr/>
            </p:nvSpPr>
            <p:spPr>
              <a:xfrm>
                <a:off x="1812923" y="1829910"/>
                <a:ext cx="1905992" cy="1524794"/>
              </a:xfrm>
              <a:prstGeom prst="rect">
                <a:avLst/>
              </a:prstGeom>
            </p:spPr>
            <p:style>
              <a:lnRef idx="0">
                <a:scrgbClr r="0" g="0" b="0"/>
              </a:lnRef>
              <a:fillRef idx="0">
                <a:scrgbClr r="0" g="0" b="0"/>
              </a:fillRef>
              <a:effectRef idx="0">
                <a:scrgbClr r="0" g="0" b="0"/>
              </a:effectRef>
              <a:fontRef idx="minor">
                <a:schemeClr val="tx1"/>
              </a:fontRef>
            </p:style>
            <p:txBody>
              <a:bodyPr lIns="21590" tIns="21590" rIns="21590" bIns="21590" spcCol="1270" anchor="ctr"/>
              <a:lstStyle/>
              <a:p>
                <a:pPr algn="ctr" defTabSz="755650">
                  <a:lnSpc>
                    <a:spcPct val="90000"/>
                  </a:lnSpc>
                  <a:spcAft>
                    <a:spcPct val="35000"/>
                  </a:spcAft>
                  <a:defRPr/>
                </a:pPr>
                <a:r>
                  <a:rPr lang="en-US" sz="2400" b="1" dirty="0">
                    <a:solidFill>
                      <a:srgbClr val="0070C0"/>
                    </a:solidFill>
                    <a:latin typeface="Arial" pitchFamily="34" charset="0"/>
                    <a:cs typeface="Arial" pitchFamily="34" charset="0"/>
                  </a:rPr>
                  <a:t>7. </a:t>
                </a:r>
                <a:r>
                  <a:rPr lang="en-US" sz="2400" b="1" dirty="0" err="1">
                    <a:solidFill>
                      <a:srgbClr val="0070C0"/>
                    </a:solidFill>
                    <a:latin typeface="Arial" pitchFamily="34" charset="0"/>
                    <a:cs typeface="Arial" pitchFamily="34" charset="0"/>
                  </a:rPr>
                  <a:t>Triển</a:t>
                </a:r>
                <a:r>
                  <a:rPr lang="en-US" sz="2400" b="1" dirty="0">
                    <a:solidFill>
                      <a:srgbClr val="0070C0"/>
                    </a:solidFill>
                    <a:latin typeface="Arial" pitchFamily="34" charset="0"/>
                    <a:cs typeface="Arial" pitchFamily="34" charset="0"/>
                  </a:rPr>
                  <a:t> </a:t>
                </a:r>
                <a:r>
                  <a:rPr lang="en-US" sz="2400" b="1" err="1">
                    <a:solidFill>
                      <a:srgbClr val="0070C0"/>
                    </a:solidFill>
                    <a:latin typeface="Arial" pitchFamily="34" charset="0"/>
                    <a:cs typeface="Arial" pitchFamily="34" charset="0"/>
                  </a:rPr>
                  <a:t>khai</a:t>
                </a:r>
                <a:r>
                  <a:rPr lang="en-US" sz="2400" b="1">
                    <a:solidFill>
                      <a:srgbClr val="0070C0"/>
                    </a:solidFill>
                    <a:latin typeface="Arial" pitchFamily="34" charset="0"/>
                    <a:cs typeface="Arial" pitchFamily="34" charset="0"/>
                  </a:rPr>
                  <a:t> hoạt động </a:t>
                </a:r>
                <a:r>
                  <a:rPr lang="en-US" sz="2400" b="1" dirty="0" err="1">
                    <a:solidFill>
                      <a:srgbClr val="0070C0"/>
                    </a:solidFill>
                    <a:latin typeface="Arial" pitchFamily="34" charset="0"/>
                    <a:cs typeface="Arial" pitchFamily="34" charset="0"/>
                  </a:rPr>
                  <a:t>sau</a:t>
                </a:r>
                <a:r>
                  <a:rPr lang="en-US" sz="2400" b="1" dirty="0">
                    <a:solidFill>
                      <a:srgbClr val="0070C0"/>
                    </a:solidFill>
                    <a:latin typeface="Arial" pitchFamily="34" charset="0"/>
                    <a:cs typeface="Arial" pitchFamily="34" charset="0"/>
                  </a:rPr>
                  <a:t> BC TĐG</a:t>
                </a:r>
              </a:p>
            </p:txBody>
          </p:sp>
        </p:grpSp>
      </p:grpSp>
      <p:sp>
        <p:nvSpPr>
          <p:cNvPr id="10243" name="TextBox 32">
            <a:extLst>
              <a:ext uri="{FF2B5EF4-FFF2-40B4-BE49-F238E27FC236}">
                <a16:creationId xmlns:a16="http://schemas.microsoft.com/office/drawing/2014/main" id="{D1D4B42C-24A2-4ED7-830F-57FF6A732D7A}"/>
              </a:ext>
            </a:extLst>
          </p:cNvPr>
          <p:cNvSpPr txBox="1">
            <a:spLocks noChangeArrowheads="1"/>
          </p:cNvSpPr>
          <p:nvPr/>
        </p:nvSpPr>
        <p:spPr bwMode="auto">
          <a:xfrm>
            <a:off x="0" y="152400"/>
            <a:ext cx="91440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2286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300" b="1">
                <a:solidFill>
                  <a:srgbClr val="FF0000"/>
                </a:solidFill>
              </a:rPr>
              <a:t>QUY TRÌNH TỰ ĐÁNH GIÁ: GỒM 7 BƯỚC</a:t>
            </a:r>
          </a:p>
        </p:txBody>
      </p:sp>
    </p:spTree>
    <p:extLst>
      <p:ext uri="{BB962C8B-B14F-4D97-AF65-F5344CB8AC3E}">
        <p14:creationId xmlns:p14="http://schemas.microsoft.com/office/powerpoint/2010/main" val="2871141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584FB766-74AA-4B38-A9E3-0B7DF5D9917F}"/>
              </a:ext>
            </a:extLst>
          </p:cNvPr>
          <p:cNvSpPr>
            <a:spLocks noGrp="1" noChangeArrowheads="1"/>
          </p:cNvSpPr>
          <p:nvPr>
            <p:ph type="title"/>
          </p:nvPr>
        </p:nvSpPr>
        <p:spPr>
          <a:xfrm>
            <a:off x="0" y="0"/>
            <a:ext cx="9144000" cy="838200"/>
          </a:xfrm>
        </p:spPr>
        <p:txBody>
          <a:bodyPr>
            <a:normAutofit/>
          </a:bodyPr>
          <a:lstStyle/>
          <a:p>
            <a:pPr algn="ctr" eaLnBrk="1" fontAlgn="auto" hangingPunct="1">
              <a:spcAft>
                <a:spcPts val="0"/>
              </a:spcAft>
              <a:defRPr/>
            </a:pPr>
            <a:r>
              <a:rPr lang="pt-BR" altLang="en-US" sz="3200" dirty="0">
                <a:solidFill>
                  <a:srgbClr val="FF0000"/>
                </a:solidFill>
                <a:cs typeface="Arial" panose="020B0604020202020204" pitchFamily="34" charset="0"/>
              </a:rPr>
              <a:t>Bước 1. THÀNH LẬP HỘI ĐỒNG TỰ ĐÁNH GIÁ</a:t>
            </a:r>
            <a:endParaRPr lang="en-US" altLang="en-US" sz="3200" dirty="0">
              <a:solidFill>
                <a:srgbClr val="FF0000"/>
              </a:solidFill>
              <a:cs typeface="Arial" panose="020B0604020202020204" pitchFamily="34" charset="0"/>
            </a:endParaRPr>
          </a:p>
        </p:txBody>
      </p:sp>
      <p:sp>
        <p:nvSpPr>
          <p:cNvPr id="8195" name="Rectangle 3">
            <a:extLst>
              <a:ext uri="{FF2B5EF4-FFF2-40B4-BE49-F238E27FC236}">
                <a16:creationId xmlns:a16="http://schemas.microsoft.com/office/drawing/2014/main" id="{D027CEA9-DD48-4062-9C17-1CB0473F2ABD}"/>
              </a:ext>
            </a:extLst>
          </p:cNvPr>
          <p:cNvSpPr>
            <a:spLocks noGrp="1" noChangeArrowheads="1"/>
          </p:cNvSpPr>
          <p:nvPr>
            <p:ph idx="1"/>
          </p:nvPr>
        </p:nvSpPr>
        <p:spPr>
          <a:xfrm>
            <a:off x="457200" y="1371600"/>
            <a:ext cx="8382000" cy="4983163"/>
          </a:xfrm>
        </p:spPr>
        <p:txBody>
          <a:bodyPr>
            <a:normAutofit fontScale="62500" lnSpcReduction="20000"/>
          </a:bodyPr>
          <a:lstStyle/>
          <a:p>
            <a:pPr marL="265176" indent="-265176" algn="just" eaLnBrk="1" fontAlgn="auto" hangingPunct="1">
              <a:lnSpc>
                <a:spcPct val="120000"/>
              </a:lnSpc>
              <a:spcBef>
                <a:spcPts val="1800"/>
              </a:spcBef>
              <a:spcAft>
                <a:spcPts val="1800"/>
              </a:spcAft>
              <a:buFontTx/>
              <a:buNone/>
              <a:defRPr/>
            </a:pPr>
            <a:r>
              <a:rPr lang="en-GB" altLang="en-US" sz="4500" b="1" dirty="0"/>
              <a:t>	</a:t>
            </a:r>
            <a:r>
              <a:rPr lang="en-GB" altLang="en-US" sz="4500" dirty="0" err="1">
                <a:latin typeface="Times New Roman" panose="02020603050405020304" pitchFamily="18" charset="0"/>
                <a:cs typeface="Times New Roman" panose="02020603050405020304" pitchFamily="18" charset="0"/>
              </a:rPr>
              <a:t>Hội</a:t>
            </a:r>
            <a:r>
              <a:rPr lang="en-GB" altLang="en-US" sz="4500" dirty="0">
                <a:latin typeface="Times New Roman" panose="02020603050405020304" pitchFamily="18" charset="0"/>
                <a:cs typeface="Times New Roman" panose="02020603050405020304" pitchFamily="18" charset="0"/>
              </a:rPr>
              <a:t> </a:t>
            </a:r>
            <a:r>
              <a:rPr lang="en-GB" altLang="en-US" sz="4500" dirty="0" err="1">
                <a:latin typeface="Times New Roman" panose="02020603050405020304" pitchFamily="18" charset="0"/>
                <a:cs typeface="Times New Roman" panose="02020603050405020304" pitchFamily="18" charset="0"/>
              </a:rPr>
              <a:t>đồng</a:t>
            </a:r>
            <a:r>
              <a:rPr lang="en-GB" altLang="en-US" sz="4500" dirty="0">
                <a:latin typeface="Times New Roman" panose="02020603050405020304" pitchFamily="18" charset="0"/>
                <a:cs typeface="Times New Roman" panose="02020603050405020304" pitchFamily="18" charset="0"/>
              </a:rPr>
              <a:t> </a:t>
            </a:r>
            <a:r>
              <a:rPr lang="en-GB" altLang="en-US" sz="4500" dirty="0" err="1">
                <a:latin typeface="Times New Roman" panose="02020603050405020304" pitchFamily="18" charset="0"/>
                <a:cs typeface="Times New Roman" panose="02020603050405020304" pitchFamily="18" charset="0"/>
              </a:rPr>
              <a:t>Tự</a:t>
            </a:r>
            <a:r>
              <a:rPr lang="en-GB" altLang="en-US" sz="4500" dirty="0">
                <a:latin typeface="Times New Roman" panose="02020603050405020304" pitchFamily="18" charset="0"/>
                <a:cs typeface="Times New Roman" panose="02020603050405020304" pitchFamily="18" charset="0"/>
              </a:rPr>
              <a:t> </a:t>
            </a:r>
            <a:r>
              <a:rPr lang="en-GB" altLang="en-US" sz="4500" dirty="0" err="1">
                <a:latin typeface="Times New Roman" panose="02020603050405020304" pitchFamily="18" charset="0"/>
                <a:cs typeface="Times New Roman" panose="02020603050405020304" pitchFamily="18" charset="0"/>
              </a:rPr>
              <a:t>đánh</a:t>
            </a:r>
            <a:r>
              <a:rPr lang="en-GB" altLang="en-US" sz="4500" dirty="0">
                <a:latin typeface="Times New Roman" panose="02020603050405020304" pitchFamily="18" charset="0"/>
                <a:cs typeface="Times New Roman" panose="02020603050405020304" pitchFamily="18" charset="0"/>
              </a:rPr>
              <a:t> </a:t>
            </a:r>
            <a:r>
              <a:rPr lang="en-GB" altLang="en-US" sz="4500" dirty="0" err="1">
                <a:latin typeface="Times New Roman" panose="02020603050405020304" pitchFamily="18" charset="0"/>
                <a:cs typeface="Times New Roman" panose="02020603050405020304" pitchFamily="18" charset="0"/>
              </a:rPr>
              <a:t>giá</a:t>
            </a:r>
            <a:r>
              <a:rPr lang="en-GB" altLang="en-US" sz="4500" dirty="0">
                <a:latin typeface="Times New Roman" panose="02020603050405020304" pitchFamily="18" charset="0"/>
                <a:cs typeface="Times New Roman" panose="02020603050405020304" pitchFamily="18" charset="0"/>
              </a:rPr>
              <a:t> </a:t>
            </a:r>
            <a:r>
              <a:rPr lang="en-GB" altLang="en-US" sz="4500" dirty="0" err="1">
                <a:latin typeface="Times New Roman" panose="02020603050405020304" pitchFamily="18" charset="0"/>
                <a:cs typeface="Times New Roman" panose="02020603050405020304" pitchFamily="18" charset="0"/>
              </a:rPr>
              <a:t>có</a:t>
            </a:r>
            <a:r>
              <a:rPr lang="en-GB" altLang="en-US" sz="4500" dirty="0">
                <a:latin typeface="Times New Roman" panose="02020603050405020304" pitchFamily="18" charset="0"/>
                <a:cs typeface="Times New Roman" panose="02020603050405020304" pitchFamily="18" charset="0"/>
              </a:rPr>
              <a:t> </a:t>
            </a:r>
            <a:r>
              <a:rPr lang="en-GB" altLang="en-US" sz="4500" dirty="0" err="1">
                <a:latin typeface="Times New Roman" panose="02020603050405020304" pitchFamily="18" charset="0"/>
                <a:cs typeface="Times New Roman" panose="02020603050405020304" pitchFamily="18" charset="0"/>
              </a:rPr>
              <a:t>ít</a:t>
            </a:r>
            <a:r>
              <a:rPr lang="en-GB" altLang="en-US" sz="4500" dirty="0">
                <a:latin typeface="Times New Roman" panose="02020603050405020304" pitchFamily="18" charset="0"/>
                <a:cs typeface="Times New Roman" panose="02020603050405020304" pitchFamily="18" charset="0"/>
              </a:rPr>
              <a:t> </a:t>
            </a:r>
            <a:r>
              <a:rPr lang="en-GB" altLang="en-US" sz="4500" dirty="0" err="1">
                <a:latin typeface="Times New Roman" panose="02020603050405020304" pitchFamily="18" charset="0"/>
                <a:cs typeface="Times New Roman" panose="02020603050405020304" pitchFamily="18" charset="0"/>
              </a:rPr>
              <a:t>nhất</a:t>
            </a:r>
            <a:r>
              <a:rPr lang="en-GB" altLang="en-US" sz="4500" dirty="0">
                <a:latin typeface="Times New Roman" panose="02020603050405020304" pitchFamily="18" charset="0"/>
                <a:cs typeface="Times New Roman" panose="02020603050405020304" pitchFamily="18" charset="0"/>
              </a:rPr>
              <a:t> </a:t>
            </a:r>
            <a:r>
              <a:rPr lang="en-GB" altLang="en-US" sz="4500" dirty="0">
                <a:solidFill>
                  <a:srgbClr val="CC0000"/>
                </a:solidFill>
                <a:latin typeface="Times New Roman" panose="02020603050405020304" pitchFamily="18" charset="0"/>
                <a:cs typeface="Times New Roman" panose="02020603050405020304" pitchFamily="18" charset="0"/>
              </a:rPr>
              <a:t>07</a:t>
            </a:r>
            <a:r>
              <a:rPr lang="en-GB" altLang="en-US" sz="4500" dirty="0">
                <a:latin typeface="Times New Roman" panose="02020603050405020304" pitchFamily="18" charset="0"/>
                <a:cs typeface="Times New Roman" panose="02020603050405020304" pitchFamily="18" charset="0"/>
              </a:rPr>
              <a:t> </a:t>
            </a:r>
            <a:r>
              <a:rPr lang="en-GB" altLang="en-US" sz="4500" dirty="0" err="1">
                <a:latin typeface="Times New Roman" panose="02020603050405020304" pitchFamily="18" charset="0"/>
                <a:cs typeface="Times New Roman" panose="02020603050405020304" pitchFamily="18" charset="0"/>
              </a:rPr>
              <a:t>thành</a:t>
            </a:r>
            <a:r>
              <a:rPr lang="en-GB" altLang="en-US" sz="4500" dirty="0">
                <a:latin typeface="Times New Roman" panose="02020603050405020304" pitchFamily="18" charset="0"/>
                <a:cs typeface="Times New Roman" panose="02020603050405020304" pitchFamily="18" charset="0"/>
              </a:rPr>
              <a:t> </a:t>
            </a:r>
            <a:r>
              <a:rPr lang="en-GB" altLang="en-US" sz="4500" dirty="0" err="1">
                <a:latin typeface="Times New Roman" panose="02020603050405020304" pitchFamily="18" charset="0"/>
                <a:cs typeface="Times New Roman" panose="02020603050405020304" pitchFamily="18" charset="0"/>
              </a:rPr>
              <a:t>viên</a:t>
            </a:r>
            <a:r>
              <a:rPr lang="en-GB" altLang="en-US" sz="4500" dirty="0">
                <a:latin typeface="Times New Roman" panose="02020603050405020304" pitchFamily="18" charset="0"/>
                <a:cs typeface="Times New Roman" panose="02020603050405020304" pitchFamily="18" charset="0"/>
              </a:rPr>
              <a:t> </a:t>
            </a:r>
            <a:r>
              <a:rPr lang="en-GB" altLang="en-US" sz="4500" dirty="0" err="1">
                <a:latin typeface="Times New Roman" panose="02020603050405020304" pitchFamily="18" charset="0"/>
                <a:cs typeface="Times New Roman" panose="02020603050405020304" pitchFamily="18" charset="0"/>
              </a:rPr>
              <a:t>gồm</a:t>
            </a:r>
            <a:r>
              <a:rPr lang="en-GB" altLang="en-US" sz="4500" dirty="0">
                <a:latin typeface="Times New Roman" panose="02020603050405020304" pitchFamily="18" charset="0"/>
                <a:cs typeface="Times New Roman" panose="02020603050405020304" pitchFamily="18" charset="0"/>
              </a:rPr>
              <a:t>: </a:t>
            </a:r>
          </a:p>
          <a:p>
            <a:pPr marL="265176" indent="-265176" algn="just" eaLnBrk="1" fontAlgn="auto" hangingPunct="1">
              <a:lnSpc>
                <a:spcPct val="120000"/>
              </a:lnSpc>
              <a:spcBef>
                <a:spcPts val="1800"/>
              </a:spcBef>
              <a:spcAft>
                <a:spcPts val="1800"/>
              </a:spcAft>
              <a:buFontTx/>
              <a:buNone/>
              <a:defRPr/>
            </a:pPr>
            <a:r>
              <a:rPr lang="en-GB" altLang="en-US" sz="4000" dirty="0">
                <a:latin typeface="Times New Roman" panose="02020603050405020304" pitchFamily="18" charset="0"/>
                <a:cs typeface="Times New Roman" panose="02020603050405020304" pitchFamily="18" charset="0"/>
              </a:rPr>
              <a:t>	</a:t>
            </a:r>
            <a:r>
              <a:rPr lang="en-GB" altLang="en-US" sz="4000" dirty="0">
                <a:solidFill>
                  <a:srgbClr val="CC0000"/>
                </a:solidFill>
                <a:latin typeface="Times New Roman" panose="02020603050405020304" pitchFamily="18" charset="0"/>
                <a:cs typeface="Times New Roman" panose="02020603050405020304" pitchFamily="18" charset="0"/>
              </a:rPr>
              <a:t>- </a:t>
            </a:r>
            <a:r>
              <a:rPr lang="en-GB" altLang="en-US" sz="4000" dirty="0" err="1">
                <a:solidFill>
                  <a:srgbClr val="CC0000"/>
                </a:solidFill>
                <a:latin typeface="Times New Roman" panose="02020603050405020304" pitchFamily="18" charset="0"/>
                <a:cs typeface="Times New Roman" panose="02020603050405020304" pitchFamily="18" charset="0"/>
              </a:rPr>
              <a:t>Chủ</a:t>
            </a:r>
            <a:r>
              <a:rPr lang="en-GB" altLang="en-US" sz="4000" dirty="0">
                <a:solidFill>
                  <a:srgbClr val="CC0000"/>
                </a:solidFill>
                <a:latin typeface="Times New Roman" panose="02020603050405020304" pitchFamily="18" charset="0"/>
                <a:cs typeface="Times New Roman" panose="02020603050405020304" pitchFamily="18" charset="0"/>
              </a:rPr>
              <a:t> </a:t>
            </a:r>
            <a:r>
              <a:rPr lang="en-GB" altLang="en-US" sz="4000" dirty="0" err="1">
                <a:solidFill>
                  <a:srgbClr val="CC0000"/>
                </a:solidFill>
                <a:latin typeface="Times New Roman" panose="02020603050405020304" pitchFamily="18" charset="0"/>
                <a:cs typeface="Times New Roman" panose="02020603050405020304" pitchFamily="18" charset="0"/>
              </a:rPr>
              <a:t>tịch</a:t>
            </a:r>
            <a:r>
              <a:rPr lang="en-GB" altLang="en-US" sz="4000" dirty="0">
                <a:solidFill>
                  <a:srgbClr val="CC0000"/>
                </a:solidFill>
                <a:latin typeface="Times New Roman" panose="02020603050405020304" pitchFamily="18" charset="0"/>
                <a:cs typeface="Times New Roman" panose="02020603050405020304" pitchFamily="18" charset="0"/>
              </a:rPr>
              <a:t> </a:t>
            </a:r>
            <a:r>
              <a:rPr lang="en-GB" altLang="en-US" sz="4000" dirty="0" err="1">
                <a:solidFill>
                  <a:srgbClr val="CC0000"/>
                </a:solidFill>
                <a:latin typeface="Times New Roman" panose="02020603050405020304" pitchFamily="18" charset="0"/>
                <a:cs typeface="Times New Roman" panose="02020603050405020304" pitchFamily="18" charset="0"/>
              </a:rPr>
              <a:t>Hội</a:t>
            </a:r>
            <a:r>
              <a:rPr lang="en-GB" altLang="en-US" sz="4000" dirty="0">
                <a:solidFill>
                  <a:srgbClr val="CC0000"/>
                </a:solidFill>
                <a:latin typeface="Times New Roman" panose="02020603050405020304" pitchFamily="18" charset="0"/>
                <a:cs typeface="Times New Roman" panose="02020603050405020304" pitchFamily="18" charset="0"/>
              </a:rPr>
              <a:t> </a:t>
            </a:r>
            <a:r>
              <a:rPr lang="en-GB" altLang="en-US" sz="4000" dirty="0" err="1">
                <a:solidFill>
                  <a:srgbClr val="CC0000"/>
                </a:solidFill>
                <a:latin typeface="Times New Roman" panose="02020603050405020304" pitchFamily="18" charset="0"/>
                <a:cs typeface="Times New Roman" panose="02020603050405020304" pitchFamily="18" charset="0"/>
              </a:rPr>
              <a:t>đồng</a:t>
            </a:r>
            <a:r>
              <a:rPr lang="en-GB" altLang="en-US" sz="4000" dirty="0">
                <a:latin typeface="Times New Roman" panose="02020603050405020304" pitchFamily="18" charset="0"/>
                <a:cs typeface="Times New Roman" panose="02020603050405020304" pitchFamily="18" charset="0"/>
              </a:rPr>
              <a:t> </a:t>
            </a:r>
            <a:r>
              <a:rPr lang="en-GB" altLang="en-US" sz="4000" dirty="0" err="1">
                <a:latin typeface="Times New Roman" panose="02020603050405020304" pitchFamily="18" charset="0"/>
                <a:cs typeface="Times New Roman" panose="02020603050405020304" pitchFamily="18" charset="0"/>
              </a:rPr>
              <a:t>là</a:t>
            </a:r>
            <a:r>
              <a:rPr lang="en-GB" altLang="en-US" sz="4000" dirty="0">
                <a:latin typeface="Times New Roman" panose="02020603050405020304" pitchFamily="18" charset="0"/>
                <a:cs typeface="Times New Roman" panose="02020603050405020304" pitchFamily="18" charset="0"/>
              </a:rPr>
              <a:t> </a:t>
            </a:r>
            <a:r>
              <a:rPr lang="en-GB" altLang="en-US" sz="4000" dirty="0" err="1">
                <a:latin typeface="Times New Roman" panose="02020603050405020304" pitchFamily="18" charset="0"/>
                <a:cs typeface="Times New Roman" panose="02020603050405020304" pitchFamily="18" charset="0"/>
              </a:rPr>
              <a:t>Hiệu</a:t>
            </a:r>
            <a:r>
              <a:rPr lang="en-GB" altLang="en-US" sz="4000" dirty="0">
                <a:latin typeface="Times New Roman" panose="02020603050405020304" pitchFamily="18" charset="0"/>
                <a:cs typeface="Times New Roman" panose="02020603050405020304" pitchFamily="18" charset="0"/>
              </a:rPr>
              <a:t> </a:t>
            </a:r>
            <a:r>
              <a:rPr lang="en-GB" altLang="en-US" sz="4000" dirty="0" err="1">
                <a:latin typeface="Times New Roman" panose="02020603050405020304" pitchFamily="18" charset="0"/>
                <a:cs typeface="Times New Roman" panose="02020603050405020304" pitchFamily="18" charset="0"/>
              </a:rPr>
              <a:t>trưởng</a:t>
            </a:r>
            <a:endParaRPr lang="en-GB" altLang="en-US" sz="4000" dirty="0">
              <a:latin typeface="Times New Roman" panose="02020603050405020304" pitchFamily="18" charset="0"/>
              <a:cs typeface="Times New Roman" panose="02020603050405020304" pitchFamily="18" charset="0"/>
            </a:endParaRPr>
          </a:p>
          <a:p>
            <a:pPr marL="265176" indent="-265176" algn="just" eaLnBrk="1" fontAlgn="auto" hangingPunct="1">
              <a:lnSpc>
                <a:spcPct val="120000"/>
              </a:lnSpc>
              <a:spcBef>
                <a:spcPts val="1800"/>
              </a:spcBef>
              <a:spcAft>
                <a:spcPts val="1800"/>
              </a:spcAft>
              <a:buFontTx/>
              <a:buNone/>
              <a:defRPr/>
            </a:pPr>
            <a:r>
              <a:rPr lang="en-GB" altLang="en-US" sz="4000" dirty="0">
                <a:latin typeface="Times New Roman" panose="02020603050405020304" pitchFamily="18" charset="0"/>
                <a:cs typeface="Times New Roman" panose="02020603050405020304" pitchFamily="18" charset="0"/>
              </a:rPr>
              <a:t>	</a:t>
            </a:r>
            <a:r>
              <a:rPr lang="en-GB" altLang="en-US" sz="4000" dirty="0">
                <a:solidFill>
                  <a:srgbClr val="CC0000"/>
                </a:solidFill>
                <a:latin typeface="Times New Roman" panose="02020603050405020304" pitchFamily="18" charset="0"/>
                <a:cs typeface="Times New Roman" panose="02020603050405020304" pitchFamily="18" charset="0"/>
              </a:rPr>
              <a:t>- </a:t>
            </a:r>
            <a:r>
              <a:rPr lang="en-GB" altLang="en-US" sz="4000" dirty="0" err="1">
                <a:solidFill>
                  <a:srgbClr val="CC0000"/>
                </a:solidFill>
                <a:latin typeface="Times New Roman" panose="02020603050405020304" pitchFamily="18" charset="0"/>
                <a:cs typeface="Times New Roman" panose="02020603050405020304" pitchFamily="18" charset="0"/>
              </a:rPr>
              <a:t>Phó</a:t>
            </a:r>
            <a:r>
              <a:rPr lang="en-GB" altLang="en-US" sz="4000" dirty="0">
                <a:solidFill>
                  <a:srgbClr val="CC0000"/>
                </a:solidFill>
                <a:latin typeface="Times New Roman" panose="02020603050405020304" pitchFamily="18" charset="0"/>
                <a:cs typeface="Times New Roman" panose="02020603050405020304" pitchFamily="18" charset="0"/>
              </a:rPr>
              <a:t> </a:t>
            </a:r>
            <a:r>
              <a:rPr lang="en-GB" altLang="en-US" sz="4000" dirty="0" err="1">
                <a:solidFill>
                  <a:srgbClr val="CC0000"/>
                </a:solidFill>
                <a:latin typeface="Times New Roman" panose="02020603050405020304" pitchFamily="18" charset="0"/>
                <a:cs typeface="Times New Roman" panose="02020603050405020304" pitchFamily="18" charset="0"/>
              </a:rPr>
              <a:t>Chủ</a:t>
            </a:r>
            <a:r>
              <a:rPr lang="en-GB" altLang="en-US" sz="4000" dirty="0">
                <a:solidFill>
                  <a:srgbClr val="CC0000"/>
                </a:solidFill>
                <a:latin typeface="Times New Roman" panose="02020603050405020304" pitchFamily="18" charset="0"/>
                <a:cs typeface="Times New Roman" panose="02020603050405020304" pitchFamily="18" charset="0"/>
              </a:rPr>
              <a:t> </a:t>
            </a:r>
            <a:r>
              <a:rPr lang="en-GB" altLang="en-US" sz="4000" dirty="0" err="1">
                <a:solidFill>
                  <a:srgbClr val="CC0000"/>
                </a:solidFill>
                <a:latin typeface="Times New Roman" panose="02020603050405020304" pitchFamily="18" charset="0"/>
                <a:cs typeface="Times New Roman" panose="02020603050405020304" pitchFamily="18" charset="0"/>
              </a:rPr>
              <a:t>tịch</a:t>
            </a:r>
            <a:r>
              <a:rPr lang="en-GB" altLang="en-US" sz="4000" dirty="0">
                <a:solidFill>
                  <a:srgbClr val="CC0000"/>
                </a:solidFill>
                <a:latin typeface="Times New Roman" panose="02020603050405020304" pitchFamily="18" charset="0"/>
                <a:cs typeface="Times New Roman" panose="02020603050405020304" pitchFamily="18" charset="0"/>
              </a:rPr>
              <a:t> </a:t>
            </a:r>
            <a:r>
              <a:rPr lang="en-GB" altLang="en-US" sz="4000" dirty="0" err="1">
                <a:solidFill>
                  <a:srgbClr val="CC0000"/>
                </a:solidFill>
                <a:latin typeface="Times New Roman" panose="02020603050405020304" pitchFamily="18" charset="0"/>
                <a:cs typeface="Times New Roman" panose="02020603050405020304" pitchFamily="18" charset="0"/>
              </a:rPr>
              <a:t>Hội</a:t>
            </a:r>
            <a:r>
              <a:rPr lang="en-GB" altLang="en-US" sz="4000" dirty="0">
                <a:solidFill>
                  <a:srgbClr val="CC0000"/>
                </a:solidFill>
                <a:latin typeface="Times New Roman" panose="02020603050405020304" pitchFamily="18" charset="0"/>
                <a:cs typeface="Times New Roman" panose="02020603050405020304" pitchFamily="18" charset="0"/>
              </a:rPr>
              <a:t> </a:t>
            </a:r>
            <a:r>
              <a:rPr lang="en-GB" altLang="en-US" sz="4000" dirty="0" err="1">
                <a:solidFill>
                  <a:srgbClr val="CC0000"/>
                </a:solidFill>
                <a:latin typeface="Times New Roman" panose="02020603050405020304" pitchFamily="18" charset="0"/>
                <a:cs typeface="Times New Roman" panose="02020603050405020304" pitchFamily="18" charset="0"/>
              </a:rPr>
              <a:t>đồng</a:t>
            </a:r>
            <a:r>
              <a:rPr lang="en-GB" altLang="en-US" sz="4000" dirty="0">
                <a:solidFill>
                  <a:srgbClr val="CC0000"/>
                </a:solidFill>
                <a:latin typeface="Times New Roman" panose="02020603050405020304" pitchFamily="18" charset="0"/>
                <a:cs typeface="Times New Roman" panose="02020603050405020304" pitchFamily="18" charset="0"/>
              </a:rPr>
              <a:t> </a:t>
            </a:r>
            <a:r>
              <a:rPr lang="en-GB" altLang="en-US" sz="4000" dirty="0" err="1">
                <a:latin typeface="Times New Roman" panose="02020603050405020304" pitchFamily="18" charset="0"/>
                <a:cs typeface="Times New Roman" panose="02020603050405020304" pitchFamily="18" charset="0"/>
              </a:rPr>
              <a:t>là</a:t>
            </a:r>
            <a:r>
              <a:rPr lang="en-GB" altLang="en-US" sz="4000" dirty="0">
                <a:latin typeface="Times New Roman" panose="02020603050405020304" pitchFamily="18" charset="0"/>
                <a:cs typeface="Times New Roman" panose="02020603050405020304" pitchFamily="18" charset="0"/>
              </a:rPr>
              <a:t> </a:t>
            </a:r>
            <a:r>
              <a:rPr lang="en-GB" altLang="en-US" sz="4000" dirty="0" err="1">
                <a:latin typeface="Times New Roman" panose="02020603050405020304" pitchFamily="18" charset="0"/>
                <a:cs typeface="Times New Roman" panose="02020603050405020304" pitchFamily="18" charset="0"/>
              </a:rPr>
              <a:t>Phó</a:t>
            </a:r>
            <a:r>
              <a:rPr lang="en-GB" altLang="en-US" sz="4000" dirty="0">
                <a:latin typeface="Times New Roman" panose="02020603050405020304" pitchFamily="18" charset="0"/>
                <a:cs typeface="Times New Roman" panose="02020603050405020304" pitchFamily="18" charset="0"/>
              </a:rPr>
              <a:t> </a:t>
            </a:r>
            <a:r>
              <a:rPr lang="en-GB" altLang="en-US" sz="4000" dirty="0" err="1">
                <a:latin typeface="Times New Roman" panose="02020603050405020304" pitchFamily="18" charset="0"/>
                <a:cs typeface="Times New Roman" panose="02020603050405020304" pitchFamily="18" charset="0"/>
              </a:rPr>
              <a:t>Hiệu</a:t>
            </a:r>
            <a:r>
              <a:rPr lang="en-GB" altLang="en-US" sz="4000" dirty="0">
                <a:latin typeface="Times New Roman" panose="02020603050405020304" pitchFamily="18" charset="0"/>
                <a:cs typeface="Times New Roman" panose="02020603050405020304" pitchFamily="18" charset="0"/>
              </a:rPr>
              <a:t> </a:t>
            </a:r>
            <a:r>
              <a:rPr lang="en-GB" altLang="en-US" sz="4000" dirty="0" err="1">
                <a:latin typeface="Times New Roman" panose="02020603050405020304" pitchFamily="18" charset="0"/>
                <a:cs typeface="Times New Roman" panose="02020603050405020304" pitchFamily="18" charset="0"/>
              </a:rPr>
              <a:t>trưởng</a:t>
            </a:r>
            <a:endParaRPr lang="en-GB" altLang="en-US" sz="4000" dirty="0">
              <a:latin typeface="Times New Roman" panose="02020603050405020304" pitchFamily="18" charset="0"/>
              <a:cs typeface="Times New Roman" panose="02020603050405020304" pitchFamily="18" charset="0"/>
            </a:endParaRPr>
          </a:p>
          <a:p>
            <a:pPr marL="265176" indent="-265176" algn="just" eaLnBrk="1" fontAlgn="auto" hangingPunct="1">
              <a:lnSpc>
                <a:spcPct val="120000"/>
              </a:lnSpc>
              <a:spcBef>
                <a:spcPts val="1800"/>
              </a:spcBef>
              <a:spcAft>
                <a:spcPts val="1800"/>
              </a:spcAft>
              <a:buFontTx/>
              <a:buNone/>
              <a:defRPr/>
            </a:pPr>
            <a:r>
              <a:rPr lang="en-GB" altLang="en-US" dirty="0">
                <a:latin typeface="Times New Roman" panose="02020603050405020304" pitchFamily="18" charset="0"/>
                <a:cs typeface="Times New Roman" panose="02020603050405020304" pitchFamily="18" charset="0"/>
              </a:rPr>
              <a:t>	</a:t>
            </a:r>
            <a:r>
              <a:rPr lang="en-GB" altLang="en-US" sz="4000" dirty="0">
                <a:solidFill>
                  <a:srgbClr val="CC0000"/>
                </a:solidFill>
                <a:latin typeface="Times New Roman" panose="02020603050405020304" pitchFamily="18" charset="0"/>
                <a:cs typeface="Times New Roman" panose="02020603050405020304" pitchFamily="18" charset="0"/>
              </a:rPr>
              <a:t>- </a:t>
            </a:r>
            <a:r>
              <a:rPr lang="en-GB" altLang="en-US" sz="4000" dirty="0" err="1">
                <a:solidFill>
                  <a:srgbClr val="CC0000"/>
                </a:solidFill>
                <a:latin typeface="Times New Roman" panose="02020603050405020304" pitchFamily="18" charset="0"/>
                <a:cs typeface="Times New Roman" panose="02020603050405020304" pitchFamily="18" charset="0"/>
              </a:rPr>
              <a:t>Thư</a:t>
            </a:r>
            <a:r>
              <a:rPr lang="en-GB" altLang="en-US" sz="4000" dirty="0">
                <a:solidFill>
                  <a:srgbClr val="CC0000"/>
                </a:solidFill>
                <a:latin typeface="Times New Roman" panose="02020603050405020304" pitchFamily="18" charset="0"/>
                <a:cs typeface="Times New Roman" panose="02020603050405020304" pitchFamily="18" charset="0"/>
              </a:rPr>
              <a:t> </a:t>
            </a:r>
            <a:r>
              <a:rPr lang="en-GB" altLang="en-US" sz="4000" dirty="0" err="1">
                <a:solidFill>
                  <a:srgbClr val="CC0000"/>
                </a:solidFill>
                <a:latin typeface="Times New Roman" panose="02020603050405020304" pitchFamily="18" charset="0"/>
                <a:cs typeface="Times New Roman" panose="02020603050405020304" pitchFamily="18" charset="0"/>
              </a:rPr>
              <a:t>ký</a:t>
            </a:r>
            <a:r>
              <a:rPr lang="en-GB" altLang="en-US" sz="4000" dirty="0">
                <a:solidFill>
                  <a:srgbClr val="CC0000"/>
                </a:solidFill>
                <a:latin typeface="Times New Roman" panose="02020603050405020304" pitchFamily="18" charset="0"/>
                <a:cs typeface="Times New Roman" panose="02020603050405020304" pitchFamily="18" charset="0"/>
              </a:rPr>
              <a:t> </a:t>
            </a:r>
            <a:r>
              <a:rPr lang="en-GB" altLang="en-US" sz="4000" dirty="0" err="1">
                <a:solidFill>
                  <a:srgbClr val="CC0000"/>
                </a:solidFill>
                <a:latin typeface="Times New Roman" panose="02020603050405020304" pitchFamily="18" charset="0"/>
                <a:cs typeface="Times New Roman" panose="02020603050405020304" pitchFamily="18" charset="0"/>
              </a:rPr>
              <a:t>Hội</a:t>
            </a:r>
            <a:r>
              <a:rPr lang="en-GB" altLang="en-US" sz="4000" dirty="0">
                <a:solidFill>
                  <a:srgbClr val="CC0000"/>
                </a:solidFill>
                <a:latin typeface="Times New Roman" panose="02020603050405020304" pitchFamily="18" charset="0"/>
                <a:cs typeface="Times New Roman" panose="02020603050405020304" pitchFamily="18" charset="0"/>
              </a:rPr>
              <a:t> </a:t>
            </a:r>
            <a:r>
              <a:rPr lang="en-GB" altLang="en-US" sz="4000" dirty="0" err="1">
                <a:solidFill>
                  <a:srgbClr val="CC0000"/>
                </a:solidFill>
                <a:latin typeface="Times New Roman" panose="02020603050405020304" pitchFamily="18" charset="0"/>
                <a:cs typeface="Times New Roman" panose="02020603050405020304" pitchFamily="18" charset="0"/>
              </a:rPr>
              <a:t>đồng</a:t>
            </a:r>
            <a:r>
              <a:rPr lang="en-GB" altLang="en-US" sz="4000" dirty="0">
                <a:solidFill>
                  <a:srgbClr val="CC0000"/>
                </a:solidFill>
                <a:latin typeface="Times New Roman" panose="02020603050405020304" pitchFamily="18" charset="0"/>
                <a:cs typeface="Times New Roman" panose="02020603050405020304" pitchFamily="18" charset="0"/>
              </a:rPr>
              <a:t> </a:t>
            </a:r>
            <a:r>
              <a:rPr lang="en-GB" altLang="en-US" sz="4000" dirty="0" err="1">
                <a:latin typeface="Times New Roman" panose="02020603050405020304" pitchFamily="18" charset="0"/>
                <a:cs typeface="Times New Roman" panose="02020603050405020304" pitchFamily="18" charset="0"/>
              </a:rPr>
              <a:t>là</a:t>
            </a:r>
            <a:r>
              <a:rPr lang="en-GB" altLang="en-US" sz="4000" dirty="0">
                <a:latin typeface="Times New Roman" panose="02020603050405020304" pitchFamily="18" charset="0"/>
                <a:cs typeface="Times New Roman" panose="02020603050405020304" pitchFamily="18" charset="0"/>
              </a:rPr>
              <a:t> </a:t>
            </a:r>
            <a:r>
              <a:rPr lang="en-GB" altLang="en-US" sz="4000" dirty="0" err="1">
                <a:latin typeface="Times New Roman" panose="02020603050405020304" pitchFamily="18" charset="0"/>
                <a:cs typeface="Times New Roman" panose="02020603050405020304" pitchFamily="18" charset="0"/>
              </a:rPr>
              <a:t>tổ</a:t>
            </a:r>
            <a:r>
              <a:rPr lang="en-GB" altLang="en-US" sz="4000" dirty="0">
                <a:latin typeface="Times New Roman" panose="02020603050405020304" pitchFamily="18" charset="0"/>
                <a:cs typeface="Times New Roman" panose="02020603050405020304" pitchFamily="18" charset="0"/>
              </a:rPr>
              <a:t> </a:t>
            </a:r>
            <a:r>
              <a:rPr lang="en-GB" altLang="en-US" sz="4000" dirty="0" err="1">
                <a:latin typeface="Times New Roman" panose="02020603050405020304" pitchFamily="18" charset="0"/>
                <a:cs typeface="Times New Roman" panose="02020603050405020304" pitchFamily="18" charset="0"/>
              </a:rPr>
              <a:t>trưởng</a:t>
            </a:r>
            <a:r>
              <a:rPr lang="en-GB" altLang="en-US" sz="4000" dirty="0">
                <a:latin typeface="Times New Roman" panose="02020603050405020304" pitchFamily="18" charset="0"/>
                <a:cs typeface="Times New Roman" panose="02020603050405020304" pitchFamily="18" charset="0"/>
              </a:rPr>
              <a:t> CM </a:t>
            </a:r>
            <a:r>
              <a:rPr lang="en-GB" altLang="en-US" sz="4000" dirty="0" err="1">
                <a:latin typeface="Times New Roman" panose="02020603050405020304" pitchFamily="18" charset="0"/>
                <a:cs typeface="Times New Roman" panose="02020603050405020304" pitchFamily="18" charset="0"/>
              </a:rPr>
              <a:t>hoặc</a:t>
            </a:r>
            <a:r>
              <a:rPr lang="en-GB" altLang="en-US" sz="4000" dirty="0">
                <a:latin typeface="Times New Roman" panose="02020603050405020304" pitchFamily="18" charset="0"/>
                <a:cs typeface="Times New Roman" panose="02020603050405020304" pitchFamily="18" charset="0"/>
              </a:rPr>
              <a:t> </a:t>
            </a:r>
            <a:r>
              <a:rPr lang="en-GB" altLang="en-US" sz="4000" dirty="0" err="1">
                <a:latin typeface="Times New Roman" panose="02020603050405020304" pitchFamily="18" charset="0"/>
                <a:cs typeface="Times New Roman" panose="02020603050405020304" pitchFamily="18" charset="0"/>
              </a:rPr>
              <a:t>tổ</a:t>
            </a:r>
            <a:r>
              <a:rPr lang="en-GB" altLang="en-US" sz="4000" dirty="0">
                <a:latin typeface="Times New Roman" panose="02020603050405020304" pitchFamily="18" charset="0"/>
                <a:cs typeface="Times New Roman" panose="02020603050405020304" pitchFamily="18" charset="0"/>
              </a:rPr>
              <a:t> </a:t>
            </a:r>
            <a:r>
              <a:rPr lang="en-GB" altLang="en-US" sz="4000" dirty="0" err="1">
                <a:latin typeface="Times New Roman" panose="02020603050405020304" pitchFamily="18" charset="0"/>
                <a:cs typeface="Times New Roman" panose="02020603050405020304" pitchFamily="18" charset="0"/>
              </a:rPr>
              <a:t>trưởng</a:t>
            </a:r>
            <a:r>
              <a:rPr lang="en-GB" altLang="en-US" sz="4000" dirty="0">
                <a:latin typeface="Times New Roman" panose="02020603050405020304" pitchFamily="18" charset="0"/>
                <a:cs typeface="Times New Roman" panose="02020603050405020304" pitchFamily="18" charset="0"/>
              </a:rPr>
              <a:t> </a:t>
            </a:r>
            <a:r>
              <a:rPr lang="en-GB" altLang="en-US" sz="4000" dirty="0" err="1">
                <a:latin typeface="Times New Roman" panose="02020603050405020304" pitchFamily="18" charset="0"/>
                <a:cs typeface="Times New Roman" panose="02020603050405020304" pitchFamily="18" charset="0"/>
              </a:rPr>
              <a:t>tổ</a:t>
            </a:r>
            <a:r>
              <a:rPr lang="en-GB" altLang="en-US" sz="4000" dirty="0">
                <a:latin typeface="Times New Roman" panose="02020603050405020304" pitchFamily="18" charset="0"/>
                <a:cs typeface="Times New Roman" panose="02020603050405020304" pitchFamily="18" charset="0"/>
              </a:rPr>
              <a:t> </a:t>
            </a:r>
            <a:r>
              <a:rPr lang="en-GB" altLang="en-US" sz="4000" dirty="0" err="1">
                <a:latin typeface="Times New Roman" panose="02020603050405020304" pitchFamily="18" charset="0"/>
                <a:cs typeface="Times New Roman" panose="02020603050405020304" pitchFamily="18" charset="0"/>
              </a:rPr>
              <a:t>văn</a:t>
            </a:r>
            <a:r>
              <a:rPr lang="en-GB" altLang="en-US" sz="4000" dirty="0">
                <a:latin typeface="Times New Roman" panose="02020603050405020304" pitchFamily="18" charset="0"/>
                <a:cs typeface="Times New Roman" panose="02020603050405020304" pitchFamily="18" charset="0"/>
              </a:rPr>
              <a:t> </a:t>
            </a:r>
            <a:r>
              <a:rPr lang="en-GB" altLang="en-US" sz="4000" dirty="0" err="1">
                <a:latin typeface="Times New Roman" panose="02020603050405020304" pitchFamily="18" charset="0"/>
                <a:cs typeface="Times New Roman" panose="02020603050405020304" pitchFamily="18" charset="0"/>
              </a:rPr>
              <a:t>phòng</a:t>
            </a:r>
            <a:r>
              <a:rPr lang="en-GB" altLang="en-US" sz="4000" dirty="0">
                <a:latin typeface="Times New Roman" panose="02020603050405020304" pitchFamily="18" charset="0"/>
                <a:cs typeface="Times New Roman" panose="02020603050405020304" pitchFamily="18" charset="0"/>
              </a:rPr>
              <a:t> </a:t>
            </a:r>
            <a:r>
              <a:rPr lang="en-GB" altLang="en-US" sz="4000" dirty="0" err="1">
                <a:latin typeface="Times New Roman" panose="02020603050405020304" pitchFamily="18" charset="0"/>
                <a:cs typeface="Times New Roman" panose="02020603050405020304" pitchFamily="18" charset="0"/>
              </a:rPr>
              <a:t>hoặc</a:t>
            </a:r>
            <a:r>
              <a:rPr lang="en-GB" altLang="en-US" sz="4000" dirty="0">
                <a:latin typeface="Times New Roman" panose="02020603050405020304" pitchFamily="18" charset="0"/>
                <a:cs typeface="Times New Roman" panose="02020603050405020304" pitchFamily="18" charset="0"/>
              </a:rPr>
              <a:t> </a:t>
            </a:r>
            <a:r>
              <a:rPr lang="en-GB" altLang="en-US" sz="4000" dirty="0" err="1">
                <a:latin typeface="Times New Roman" panose="02020603050405020304" pitchFamily="18" charset="0"/>
                <a:cs typeface="Times New Roman" panose="02020603050405020304" pitchFamily="18" charset="0"/>
              </a:rPr>
              <a:t>trưởng</a:t>
            </a:r>
            <a:r>
              <a:rPr lang="en-GB" altLang="en-US" sz="4000" dirty="0">
                <a:latin typeface="Times New Roman" panose="02020603050405020304" pitchFamily="18" charset="0"/>
                <a:cs typeface="Times New Roman" panose="02020603050405020304" pitchFamily="18" charset="0"/>
              </a:rPr>
              <a:t> </a:t>
            </a:r>
            <a:r>
              <a:rPr lang="en-GB" altLang="en-US" sz="4000" dirty="0" err="1">
                <a:latin typeface="Times New Roman" panose="02020603050405020304" pitchFamily="18" charset="0"/>
                <a:cs typeface="Times New Roman" panose="02020603050405020304" pitchFamily="18" charset="0"/>
              </a:rPr>
              <a:t>các</a:t>
            </a:r>
            <a:r>
              <a:rPr lang="en-GB" altLang="en-US" sz="4000" dirty="0">
                <a:latin typeface="Times New Roman" panose="02020603050405020304" pitchFamily="18" charset="0"/>
                <a:cs typeface="Times New Roman" panose="02020603050405020304" pitchFamily="18" charset="0"/>
              </a:rPr>
              <a:t> </a:t>
            </a:r>
            <a:r>
              <a:rPr lang="en-GB" altLang="en-US" sz="4000" dirty="0" err="1">
                <a:latin typeface="Times New Roman" panose="02020603050405020304" pitchFamily="18" charset="0"/>
                <a:cs typeface="Times New Roman" panose="02020603050405020304" pitchFamily="18" charset="0"/>
              </a:rPr>
              <a:t>bộ</a:t>
            </a:r>
            <a:r>
              <a:rPr lang="en-GB" altLang="en-US" sz="4000" dirty="0">
                <a:latin typeface="Times New Roman" panose="02020603050405020304" pitchFamily="18" charset="0"/>
                <a:cs typeface="Times New Roman" panose="02020603050405020304" pitchFamily="18" charset="0"/>
              </a:rPr>
              <a:t> </a:t>
            </a:r>
            <a:r>
              <a:rPr lang="en-GB" altLang="en-US" sz="4000" dirty="0" err="1">
                <a:latin typeface="Times New Roman" panose="02020603050405020304" pitchFamily="18" charset="0"/>
                <a:cs typeface="Times New Roman" panose="02020603050405020304" pitchFamily="18" charset="0"/>
              </a:rPr>
              <a:t>phận</a:t>
            </a:r>
            <a:r>
              <a:rPr lang="en-GB" altLang="en-US" sz="4000" dirty="0">
                <a:latin typeface="Times New Roman" panose="02020603050405020304" pitchFamily="18" charset="0"/>
                <a:cs typeface="Times New Roman" panose="02020603050405020304" pitchFamily="18" charset="0"/>
              </a:rPr>
              <a:t> </a:t>
            </a:r>
            <a:r>
              <a:rPr lang="en-GB" altLang="en-US" sz="4000" dirty="0" err="1">
                <a:latin typeface="Times New Roman" panose="02020603050405020304" pitchFamily="18" charset="0"/>
                <a:cs typeface="Times New Roman" panose="02020603050405020304" pitchFamily="18" charset="0"/>
              </a:rPr>
              <a:t>khác</a:t>
            </a:r>
            <a:r>
              <a:rPr lang="en-GB" altLang="en-US" sz="4000" dirty="0">
                <a:latin typeface="Times New Roman" panose="02020603050405020304" pitchFamily="18" charset="0"/>
                <a:cs typeface="Times New Roman" panose="02020603050405020304" pitchFamily="18" charset="0"/>
              </a:rPr>
              <a:t> (</a:t>
            </a:r>
            <a:r>
              <a:rPr lang="en-GB" altLang="en-US" sz="4000" dirty="0" err="1">
                <a:latin typeface="Times New Roman" panose="02020603050405020304" pitchFamily="18" charset="0"/>
                <a:cs typeface="Times New Roman" panose="02020603050405020304" pitchFamily="18" charset="0"/>
              </a:rPr>
              <a:t>nếu</a:t>
            </a:r>
            <a:r>
              <a:rPr lang="en-GB" altLang="en-US" sz="4000" dirty="0">
                <a:latin typeface="Times New Roman" panose="02020603050405020304" pitchFamily="18" charset="0"/>
                <a:cs typeface="Times New Roman" panose="02020603050405020304" pitchFamily="18" charset="0"/>
              </a:rPr>
              <a:t> </a:t>
            </a:r>
            <a:r>
              <a:rPr lang="en-GB" altLang="en-US" sz="4000" dirty="0" err="1">
                <a:latin typeface="Times New Roman" panose="02020603050405020304" pitchFamily="18" charset="0"/>
                <a:cs typeface="Times New Roman" panose="02020603050405020304" pitchFamily="18" charset="0"/>
              </a:rPr>
              <a:t>có</a:t>
            </a:r>
            <a:r>
              <a:rPr lang="en-GB" altLang="en-US" sz="4000" dirty="0">
                <a:latin typeface="Times New Roman" panose="02020603050405020304" pitchFamily="18" charset="0"/>
                <a:cs typeface="Times New Roman" panose="02020603050405020304" pitchFamily="18" charset="0"/>
              </a:rPr>
              <a:t>) </a:t>
            </a:r>
            <a:r>
              <a:rPr lang="en-GB" altLang="en-US" sz="4000" dirty="0" err="1">
                <a:latin typeface="Times New Roman" panose="02020603050405020304" pitchFamily="18" charset="0"/>
                <a:cs typeface="Times New Roman" panose="02020603050405020304" pitchFamily="18" charset="0"/>
              </a:rPr>
              <a:t>hoặc</a:t>
            </a:r>
            <a:r>
              <a:rPr lang="en-GB" altLang="en-US" sz="4000" dirty="0">
                <a:latin typeface="Times New Roman" panose="02020603050405020304" pitchFamily="18" charset="0"/>
                <a:cs typeface="Times New Roman" panose="02020603050405020304" pitchFamily="18" charset="0"/>
              </a:rPr>
              <a:t> </a:t>
            </a:r>
            <a:r>
              <a:rPr lang="en-GB" altLang="en-US" sz="4000" dirty="0" err="1">
                <a:latin typeface="Times New Roman" panose="02020603050405020304" pitchFamily="18" charset="0"/>
                <a:cs typeface="Times New Roman" panose="02020603050405020304" pitchFamily="18" charset="0"/>
              </a:rPr>
              <a:t>giáo</a:t>
            </a:r>
            <a:r>
              <a:rPr lang="en-GB" altLang="en-US" sz="4000" dirty="0">
                <a:latin typeface="Times New Roman" panose="02020603050405020304" pitchFamily="18" charset="0"/>
                <a:cs typeface="Times New Roman" panose="02020603050405020304" pitchFamily="18" charset="0"/>
              </a:rPr>
              <a:t> </a:t>
            </a:r>
            <a:r>
              <a:rPr lang="en-GB" altLang="en-US" sz="4000" dirty="0" err="1">
                <a:latin typeface="Times New Roman" panose="02020603050405020304" pitchFamily="18" charset="0"/>
                <a:cs typeface="Times New Roman" panose="02020603050405020304" pitchFamily="18" charset="0"/>
              </a:rPr>
              <a:t>viên</a:t>
            </a:r>
            <a:r>
              <a:rPr lang="en-GB" altLang="en-US" sz="4000" dirty="0">
                <a:latin typeface="Times New Roman" panose="02020603050405020304" pitchFamily="18" charset="0"/>
                <a:cs typeface="Times New Roman" panose="02020603050405020304" pitchFamily="18" charset="0"/>
              </a:rPr>
              <a:t> </a:t>
            </a:r>
            <a:r>
              <a:rPr lang="en-GB" altLang="en-US" sz="4000" dirty="0" err="1">
                <a:latin typeface="Times New Roman" panose="02020603050405020304" pitchFamily="18" charset="0"/>
                <a:cs typeface="Times New Roman" panose="02020603050405020304" pitchFamily="18" charset="0"/>
              </a:rPr>
              <a:t>có</a:t>
            </a:r>
            <a:r>
              <a:rPr lang="en-GB" altLang="en-US" sz="4000" dirty="0">
                <a:latin typeface="Times New Roman" panose="02020603050405020304" pitchFamily="18" charset="0"/>
                <a:cs typeface="Times New Roman" panose="02020603050405020304" pitchFamily="18" charset="0"/>
              </a:rPr>
              <a:t> </a:t>
            </a:r>
            <a:r>
              <a:rPr lang="en-GB" altLang="en-US" sz="4000" dirty="0" err="1">
                <a:latin typeface="Times New Roman" panose="02020603050405020304" pitchFamily="18" charset="0"/>
                <a:cs typeface="Times New Roman" panose="02020603050405020304" pitchFamily="18" charset="0"/>
              </a:rPr>
              <a:t>năng</a:t>
            </a:r>
            <a:r>
              <a:rPr lang="en-GB" altLang="en-US" sz="4000" dirty="0">
                <a:latin typeface="Times New Roman" panose="02020603050405020304" pitchFamily="18" charset="0"/>
                <a:cs typeface="Times New Roman" panose="02020603050405020304" pitchFamily="18" charset="0"/>
              </a:rPr>
              <a:t> </a:t>
            </a:r>
            <a:r>
              <a:rPr lang="en-GB" altLang="en-US" sz="4000" dirty="0" err="1">
                <a:latin typeface="Times New Roman" panose="02020603050405020304" pitchFamily="18" charset="0"/>
                <a:cs typeface="Times New Roman" panose="02020603050405020304" pitchFamily="18" charset="0"/>
              </a:rPr>
              <a:t>lực</a:t>
            </a:r>
            <a:r>
              <a:rPr lang="en-GB" altLang="en-US" sz="4000" dirty="0">
                <a:latin typeface="Times New Roman" panose="02020603050405020304" pitchFamily="18" charset="0"/>
                <a:cs typeface="Times New Roman" panose="02020603050405020304" pitchFamily="18" charset="0"/>
              </a:rPr>
              <a:t> </a:t>
            </a:r>
            <a:r>
              <a:rPr lang="en-GB" altLang="en-US" sz="4000" dirty="0" err="1">
                <a:latin typeface="Times New Roman" panose="02020603050405020304" pitchFamily="18" charset="0"/>
                <a:cs typeface="Times New Roman" panose="02020603050405020304" pitchFamily="18" charset="0"/>
              </a:rPr>
              <a:t>của</a:t>
            </a:r>
            <a:r>
              <a:rPr lang="en-GB" altLang="en-US" sz="4000" dirty="0">
                <a:latin typeface="Times New Roman" panose="02020603050405020304" pitchFamily="18" charset="0"/>
                <a:cs typeface="Times New Roman" panose="02020603050405020304" pitchFamily="18" charset="0"/>
              </a:rPr>
              <a:t> </a:t>
            </a:r>
            <a:r>
              <a:rPr lang="en-GB" altLang="en-US" sz="4000" dirty="0" err="1">
                <a:latin typeface="Times New Roman" panose="02020603050405020304" pitchFamily="18" charset="0"/>
                <a:cs typeface="Times New Roman" panose="02020603050405020304" pitchFamily="18" charset="0"/>
              </a:rPr>
              <a:t>nhà</a:t>
            </a:r>
            <a:r>
              <a:rPr lang="en-GB" altLang="en-US" sz="4000" dirty="0">
                <a:latin typeface="Times New Roman" panose="02020603050405020304" pitchFamily="18" charset="0"/>
                <a:cs typeface="Times New Roman" panose="02020603050405020304" pitchFamily="18" charset="0"/>
              </a:rPr>
              <a:t> </a:t>
            </a:r>
            <a:r>
              <a:rPr lang="en-GB" altLang="en-US" sz="4000" dirty="0" err="1">
                <a:latin typeface="Times New Roman" panose="02020603050405020304" pitchFamily="18" charset="0"/>
                <a:cs typeface="Times New Roman" panose="02020603050405020304" pitchFamily="18" charset="0"/>
              </a:rPr>
              <a:t>trường</a:t>
            </a:r>
            <a:endParaRPr lang="en-GB" altLang="en-US" sz="4000" dirty="0">
              <a:latin typeface="Times New Roman" panose="02020603050405020304" pitchFamily="18" charset="0"/>
              <a:cs typeface="Times New Roman" panose="02020603050405020304" pitchFamily="18" charset="0"/>
            </a:endParaRPr>
          </a:p>
          <a:p>
            <a:pPr marL="265176" indent="-265176" algn="just" eaLnBrk="1" fontAlgn="auto" hangingPunct="1">
              <a:lnSpc>
                <a:spcPts val="2640"/>
              </a:lnSpc>
              <a:spcBef>
                <a:spcPts val="1800"/>
              </a:spcBef>
              <a:spcAft>
                <a:spcPts val="1800"/>
              </a:spcAft>
              <a:buFontTx/>
              <a:buNone/>
              <a:defRPr/>
            </a:pPr>
            <a:r>
              <a:rPr lang="en-GB" altLang="en-US" b="1"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FA6E1-F047-4414-A844-2BABA34A7A1A}"/>
              </a:ext>
            </a:extLst>
          </p:cNvPr>
          <p:cNvSpPr>
            <a:spLocks noGrp="1"/>
          </p:cNvSpPr>
          <p:nvPr>
            <p:ph type="title"/>
          </p:nvPr>
        </p:nvSpPr>
        <p:spPr>
          <a:xfrm>
            <a:off x="480218" y="1867437"/>
            <a:ext cx="8380447" cy="3695163"/>
          </a:xfrm>
        </p:spPr>
        <p:txBody>
          <a:bodyPr>
            <a:noAutofit/>
          </a:bodyPr>
          <a:lstStyle/>
          <a:p>
            <a:pPr marL="265176" indent="-265176" eaLnBrk="1" fontAlgn="auto" hangingPunct="1">
              <a:lnSpc>
                <a:spcPct val="100000"/>
              </a:lnSpc>
              <a:spcBef>
                <a:spcPts val="600"/>
              </a:spcBef>
              <a:spcAft>
                <a:spcPts val="600"/>
              </a:spcAft>
              <a:defRPr/>
            </a:pPr>
            <a:r>
              <a:rPr lang="en-GB" altLang="en-US" sz="2800" dirty="0">
                <a:solidFill>
                  <a:srgbClr val="CC0000"/>
                </a:solidFill>
              </a:rPr>
              <a:t>		</a:t>
            </a:r>
            <a:r>
              <a:rPr lang="en-GB" altLang="en-US" sz="2800" b="0" dirty="0">
                <a:solidFill>
                  <a:srgbClr val="CC0000"/>
                </a:solidFill>
                <a:latin typeface="Times New Roman" panose="02020603050405020304" pitchFamily="18" charset="0"/>
                <a:cs typeface="Times New Roman" panose="02020603050405020304" pitchFamily="18" charset="0"/>
              </a:rPr>
              <a:t>-</a:t>
            </a:r>
            <a:r>
              <a:rPr lang="en-GB" altLang="en-US" sz="2800" dirty="0">
                <a:solidFill>
                  <a:srgbClr val="CC0000"/>
                </a:solidFill>
                <a:latin typeface="Times New Roman" panose="02020603050405020304" pitchFamily="18" charset="0"/>
                <a:cs typeface="Times New Roman" panose="02020603050405020304" pitchFamily="18" charset="0"/>
              </a:rPr>
              <a:t> </a:t>
            </a:r>
            <a:r>
              <a:rPr lang="en-GB" altLang="en-US" sz="2800" b="0" dirty="0" err="1">
                <a:solidFill>
                  <a:srgbClr val="CC0000"/>
                </a:solidFill>
                <a:latin typeface="Times New Roman" panose="02020603050405020304" pitchFamily="18" charset="0"/>
                <a:cs typeface="Times New Roman" panose="02020603050405020304" pitchFamily="18" charset="0"/>
              </a:rPr>
              <a:t>Các</a:t>
            </a:r>
            <a:r>
              <a:rPr lang="en-GB" altLang="en-US" sz="2800" b="0" dirty="0">
                <a:solidFill>
                  <a:srgbClr val="CC0000"/>
                </a:solidFill>
                <a:latin typeface="Times New Roman" panose="02020603050405020304" pitchFamily="18" charset="0"/>
                <a:cs typeface="Times New Roman" panose="02020603050405020304" pitchFamily="18" charset="0"/>
              </a:rPr>
              <a:t> </a:t>
            </a:r>
            <a:r>
              <a:rPr lang="en-GB" altLang="en-US" sz="2800" b="0" dirty="0" err="1">
                <a:solidFill>
                  <a:srgbClr val="CC0000"/>
                </a:solidFill>
                <a:latin typeface="Times New Roman" panose="02020603050405020304" pitchFamily="18" charset="0"/>
                <a:cs typeface="Times New Roman" panose="02020603050405020304" pitchFamily="18" charset="0"/>
              </a:rPr>
              <a:t>uỷ</a:t>
            </a:r>
            <a:r>
              <a:rPr lang="en-GB" altLang="en-US" sz="2800" b="0" dirty="0">
                <a:solidFill>
                  <a:srgbClr val="CC0000"/>
                </a:solidFill>
                <a:latin typeface="Times New Roman" panose="02020603050405020304" pitchFamily="18" charset="0"/>
                <a:cs typeface="Times New Roman" panose="02020603050405020304" pitchFamily="18" charset="0"/>
              </a:rPr>
              <a:t> </a:t>
            </a:r>
            <a:r>
              <a:rPr lang="en-GB" altLang="en-US" sz="2800" b="0" dirty="0" err="1">
                <a:solidFill>
                  <a:srgbClr val="CC0000"/>
                </a:solidFill>
                <a:latin typeface="Times New Roman" panose="02020603050405020304" pitchFamily="18" charset="0"/>
                <a:cs typeface="Times New Roman" panose="02020603050405020304" pitchFamily="18" charset="0"/>
              </a:rPr>
              <a:t>viên</a:t>
            </a:r>
            <a:r>
              <a:rPr lang="en-GB" altLang="en-US" sz="2800" b="0" dirty="0">
                <a:solidFill>
                  <a:srgbClr val="CC0000"/>
                </a:solidFill>
                <a:latin typeface="Times New Roman" panose="02020603050405020304" pitchFamily="18" charset="0"/>
                <a:cs typeface="Times New Roman" panose="02020603050405020304" pitchFamily="18" charset="0"/>
              </a:rPr>
              <a:t> </a:t>
            </a:r>
            <a:r>
              <a:rPr lang="en-GB" altLang="en-US" sz="2800" b="0" err="1">
                <a:solidFill>
                  <a:srgbClr val="CC0000"/>
                </a:solidFill>
                <a:latin typeface="Times New Roman" panose="02020603050405020304" pitchFamily="18" charset="0"/>
                <a:cs typeface="Times New Roman" panose="02020603050405020304" pitchFamily="18" charset="0"/>
              </a:rPr>
              <a:t>là</a:t>
            </a:r>
            <a:r>
              <a:rPr lang="en-GB" altLang="en-US" sz="2800" b="0">
                <a:solidFill>
                  <a:srgbClr val="CC0000"/>
                </a:solidFill>
                <a:latin typeface="Times New Roman" panose="02020603050405020304" pitchFamily="18" charset="0"/>
                <a:cs typeface="Times New Roman" panose="02020603050405020304" pitchFamily="18" charset="0"/>
              </a:rPr>
              <a:t>:</a:t>
            </a:r>
            <a:br>
              <a:rPr lang="en-GB" altLang="en-US" sz="2800" dirty="0">
                <a:solidFill>
                  <a:schemeClr val="tx1"/>
                </a:solidFill>
                <a:latin typeface="Times New Roman" panose="02020603050405020304" pitchFamily="18" charset="0"/>
                <a:cs typeface="Times New Roman" panose="02020603050405020304" pitchFamily="18" charset="0"/>
              </a:rPr>
            </a:br>
            <a:r>
              <a:rPr lang="en-GB" altLang="en-US" sz="2800" dirty="0">
                <a:solidFill>
                  <a:schemeClr val="tx1"/>
                </a:solidFill>
                <a:latin typeface="Times New Roman" panose="02020603050405020304" pitchFamily="18" charset="0"/>
                <a:cs typeface="Times New Roman" panose="02020603050405020304" pitchFamily="18" charset="0"/>
              </a:rPr>
              <a:t>	</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Đại</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diện</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Hội</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đồng</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trường</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hoặc</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Hội</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đồng</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quản</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trị</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đối</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với</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trường</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tư</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thục</a:t>
            </a:r>
            <a:br>
              <a:rPr lang="en-GB" altLang="en-US" sz="2800" b="0" dirty="0">
                <a:solidFill>
                  <a:schemeClr val="tx1"/>
                </a:solidFill>
                <a:latin typeface="Times New Roman" panose="02020603050405020304" pitchFamily="18" charset="0"/>
                <a:cs typeface="Times New Roman" panose="02020603050405020304" pitchFamily="18" charset="0"/>
              </a:rPr>
            </a:br>
            <a:r>
              <a:rPr lang="en-GB" altLang="en-US" sz="2800" b="0" dirty="0">
                <a:solidFill>
                  <a:schemeClr val="tx1"/>
                </a:solidFill>
                <a:latin typeface="Times New Roman" panose="02020603050405020304" pitchFamily="18" charset="0"/>
                <a:cs typeface="Times New Roman" panose="02020603050405020304" pitchFamily="18" charset="0"/>
              </a:rPr>
              <a:t>	+ </a:t>
            </a:r>
            <a:r>
              <a:rPr lang="en-GB" altLang="en-US" sz="2800" b="0" dirty="0" err="1">
                <a:solidFill>
                  <a:schemeClr val="tx1"/>
                </a:solidFill>
                <a:latin typeface="Times New Roman" panose="02020603050405020304" pitchFamily="18" charset="0"/>
                <a:cs typeface="Times New Roman" panose="02020603050405020304" pitchFamily="18" charset="0"/>
              </a:rPr>
              <a:t>Các</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tổ</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trưởng</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chuyên</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môn</a:t>
            </a:r>
            <a:br>
              <a:rPr lang="en-GB" altLang="en-US" sz="2800" b="0" dirty="0">
                <a:solidFill>
                  <a:schemeClr val="tx1"/>
                </a:solidFill>
                <a:latin typeface="Times New Roman" panose="02020603050405020304" pitchFamily="18" charset="0"/>
                <a:cs typeface="Times New Roman" panose="02020603050405020304" pitchFamily="18" charset="0"/>
              </a:rPr>
            </a:br>
            <a:r>
              <a:rPr lang="en-GB" altLang="en-US" sz="2800" b="0" dirty="0">
                <a:solidFill>
                  <a:schemeClr val="tx1"/>
                </a:solidFill>
                <a:latin typeface="Times New Roman" panose="02020603050405020304" pitchFamily="18" charset="0"/>
                <a:cs typeface="Times New Roman" panose="02020603050405020304" pitchFamily="18" charset="0"/>
              </a:rPr>
              <a:t>	+ </a:t>
            </a:r>
            <a:r>
              <a:rPr lang="en-GB" altLang="en-US" sz="2800" b="0" dirty="0" err="1">
                <a:solidFill>
                  <a:schemeClr val="tx1"/>
                </a:solidFill>
                <a:latin typeface="Times New Roman" panose="02020603050405020304" pitchFamily="18" charset="0"/>
                <a:cs typeface="Times New Roman" panose="02020603050405020304" pitchFamily="18" charset="0"/>
              </a:rPr>
              <a:t>Tổ</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trưởng</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tổ</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văn</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phòng</a:t>
            </a:r>
            <a:br>
              <a:rPr lang="en-GB" altLang="en-US" sz="2800" b="0" dirty="0">
                <a:solidFill>
                  <a:schemeClr val="tx1"/>
                </a:solidFill>
                <a:latin typeface="Times New Roman" panose="02020603050405020304" pitchFamily="18" charset="0"/>
                <a:cs typeface="Times New Roman" panose="02020603050405020304" pitchFamily="18" charset="0"/>
              </a:rPr>
            </a:br>
            <a:r>
              <a:rPr lang="en-GB" altLang="en-US" sz="2800" b="0" dirty="0">
                <a:solidFill>
                  <a:schemeClr val="tx1"/>
                </a:solidFill>
                <a:latin typeface="Times New Roman" panose="02020603050405020304" pitchFamily="18" charset="0"/>
                <a:cs typeface="Times New Roman" panose="02020603050405020304" pitchFamily="18" charset="0"/>
              </a:rPr>
              <a:t>   	+ </a:t>
            </a:r>
            <a:r>
              <a:rPr lang="en-GB" altLang="en-US" sz="2800" b="0" dirty="0" err="1">
                <a:solidFill>
                  <a:schemeClr val="tx1"/>
                </a:solidFill>
                <a:latin typeface="Times New Roman" panose="02020603050405020304" pitchFamily="18" charset="0"/>
                <a:cs typeface="Times New Roman" panose="02020603050405020304" pitchFamily="18" charset="0"/>
              </a:rPr>
              <a:t>Trưởng</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các</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bộ</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phận</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khác</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nếu</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có</a:t>
            </a:r>
            <a:r>
              <a:rPr lang="en-GB" altLang="en-US" sz="2800" b="0" dirty="0">
                <a:solidFill>
                  <a:schemeClr val="tx1"/>
                </a:solidFill>
                <a:latin typeface="Times New Roman" panose="02020603050405020304" pitchFamily="18" charset="0"/>
                <a:cs typeface="Times New Roman" panose="02020603050405020304" pitchFamily="18" charset="0"/>
              </a:rPr>
              <a:t>)</a:t>
            </a:r>
            <a:br>
              <a:rPr lang="en-GB" altLang="en-US" sz="2800" b="0" dirty="0">
                <a:solidFill>
                  <a:schemeClr val="tx1"/>
                </a:solidFill>
                <a:latin typeface="Times New Roman" panose="02020603050405020304" pitchFamily="18" charset="0"/>
                <a:cs typeface="Times New Roman" panose="02020603050405020304" pitchFamily="18" charset="0"/>
              </a:rPr>
            </a:br>
            <a:r>
              <a:rPr lang="en-GB" altLang="en-US" sz="2800" b="0" dirty="0">
                <a:solidFill>
                  <a:schemeClr val="tx1"/>
                </a:solidFill>
                <a:latin typeface="Times New Roman" panose="02020603050405020304" pitchFamily="18" charset="0"/>
                <a:cs typeface="Times New Roman" panose="02020603050405020304" pitchFamily="18" charset="0"/>
              </a:rPr>
              <a:t>	+ </a:t>
            </a:r>
            <a:r>
              <a:rPr lang="en-GB" altLang="en-US" sz="2800" b="0" dirty="0" err="1">
                <a:solidFill>
                  <a:schemeClr val="tx1"/>
                </a:solidFill>
                <a:latin typeface="Times New Roman" panose="02020603050405020304" pitchFamily="18" charset="0"/>
                <a:cs typeface="Times New Roman" panose="02020603050405020304" pitchFamily="18" charset="0"/>
              </a:rPr>
              <a:t>Đại</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diện</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cấp</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uỷ</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đảng</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các</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tổ</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chức</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đoàn</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thể</a:t>
            </a:r>
            <a:br>
              <a:rPr lang="en-GB" altLang="en-US" sz="2800" b="0" dirty="0">
                <a:solidFill>
                  <a:schemeClr val="tx1"/>
                </a:solidFill>
                <a:latin typeface="Times New Roman" panose="02020603050405020304" pitchFamily="18" charset="0"/>
                <a:cs typeface="Times New Roman" panose="02020603050405020304" pitchFamily="18" charset="0"/>
              </a:rPr>
            </a:br>
            <a:r>
              <a:rPr lang="en-GB" altLang="en-US" sz="2800" b="0" dirty="0">
                <a:solidFill>
                  <a:schemeClr val="tx1"/>
                </a:solidFill>
                <a:latin typeface="Times New Roman" panose="02020603050405020304" pitchFamily="18" charset="0"/>
                <a:cs typeface="Times New Roman" panose="02020603050405020304" pitchFamily="18" charset="0"/>
              </a:rPr>
              <a:t> 	+ </a:t>
            </a:r>
            <a:r>
              <a:rPr lang="en-GB" altLang="en-US" sz="2800" b="0" dirty="0" err="1">
                <a:solidFill>
                  <a:schemeClr val="tx1"/>
                </a:solidFill>
                <a:latin typeface="Times New Roman" panose="02020603050405020304" pitchFamily="18" charset="0"/>
                <a:cs typeface="Times New Roman" panose="02020603050405020304" pitchFamily="18" charset="0"/>
              </a:rPr>
              <a:t>Đại</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diện</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giáo</a:t>
            </a:r>
            <a:r>
              <a:rPr lang="en-GB" altLang="en-US" sz="2800" b="0" dirty="0">
                <a:solidFill>
                  <a:schemeClr val="tx1"/>
                </a:solidFill>
                <a:latin typeface="Times New Roman" panose="02020603050405020304" pitchFamily="18" charset="0"/>
                <a:cs typeface="Times New Roman" panose="02020603050405020304" pitchFamily="18" charset="0"/>
              </a:rPr>
              <a:t> </a:t>
            </a:r>
            <a:r>
              <a:rPr lang="en-GB" altLang="en-US" sz="2800" b="0" dirty="0" err="1">
                <a:solidFill>
                  <a:schemeClr val="tx1"/>
                </a:solidFill>
                <a:latin typeface="Times New Roman" panose="02020603050405020304" pitchFamily="18" charset="0"/>
                <a:cs typeface="Times New Roman" panose="02020603050405020304" pitchFamily="18" charset="0"/>
              </a:rPr>
              <a:t>viên</a:t>
            </a:r>
            <a:r>
              <a:rPr lang="en-GB" altLang="en-US" sz="2800" b="0" dirty="0">
                <a:solidFill>
                  <a:schemeClr val="tx1"/>
                </a:solidFill>
                <a:latin typeface="Times New Roman" panose="02020603050405020304" pitchFamily="18" charset="0"/>
                <a:cs typeface="Times New Roman" panose="02020603050405020304" pitchFamily="18" charset="0"/>
              </a:rPr>
              <a:t>.</a:t>
            </a:r>
            <a:br>
              <a:rPr lang="en-GB" altLang="en-US" sz="2800" b="0" dirty="0">
                <a:solidFill>
                  <a:schemeClr val="tx1"/>
                </a:solidFill>
                <a:latin typeface="Times New Roman" panose="02020603050405020304" pitchFamily="18" charset="0"/>
                <a:cs typeface="Times New Roman" panose="02020603050405020304" pitchFamily="18" charset="0"/>
              </a:rPr>
            </a:br>
            <a:br>
              <a:rPr lang="en-GB" altLang="en-US" sz="2800" dirty="0">
                <a:solidFill>
                  <a:schemeClr val="tx1"/>
                </a:solidFill>
                <a:latin typeface="Times New Roman" panose="02020603050405020304" pitchFamily="18" charset="0"/>
                <a:cs typeface="Times New Roman" panose="02020603050405020304" pitchFamily="18" charset="0"/>
              </a:rPr>
            </a:br>
            <a:r>
              <a:rPr lang="en-US" altLang="en-US" sz="2800" b="0" dirty="0">
                <a:solidFill>
                  <a:schemeClr val="tx1"/>
                </a:solidFill>
                <a:latin typeface="Times New Roman" panose="02020603050405020304" pitchFamily="18" charset="0"/>
                <a:cs typeface="Times New Roman" panose="02020603050405020304" pitchFamily="18" charset="0"/>
              </a:rPr>
              <a:t>* </a:t>
            </a:r>
            <a:r>
              <a:rPr lang="nb-NO" altLang="en-US" sz="2800" b="0" dirty="0">
                <a:solidFill>
                  <a:schemeClr val="tx1"/>
                </a:solidFill>
                <a:latin typeface="Times New Roman" panose="02020603050405020304" pitchFamily="18" charset="0"/>
                <a:cs typeface="Times New Roman" panose="02020603050405020304" pitchFamily="18" charset="0"/>
              </a:rPr>
              <a:t>Quyết định thành lập Hội đồng tự </a:t>
            </a:r>
            <a:r>
              <a:rPr lang="nb-NO" altLang="en-US" sz="2800" b="0">
                <a:solidFill>
                  <a:schemeClr val="tx1"/>
                </a:solidFill>
                <a:latin typeface="Times New Roman" panose="02020603050405020304" pitchFamily="18" charset="0"/>
                <a:cs typeface="Times New Roman" panose="02020603050405020304" pitchFamily="18" charset="0"/>
              </a:rPr>
              <a:t>đánh giá</a:t>
            </a:r>
            <a:br>
              <a:rPr lang="nb-NO" altLang="en-US" sz="2800" b="0">
                <a:solidFill>
                  <a:schemeClr val="tx1"/>
                </a:solidFill>
                <a:latin typeface="Times New Roman" panose="02020603050405020304" pitchFamily="18" charset="0"/>
                <a:cs typeface="Times New Roman" panose="02020603050405020304" pitchFamily="18" charset="0"/>
              </a:rPr>
            </a:br>
            <a:r>
              <a:rPr lang="nb-NO" altLang="en-US" sz="2800" b="0">
                <a:solidFill>
                  <a:schemeClr val="tx1"/>
                </a:solidFill>
                <a:latin typeface="Times New Roman" panose="02020603050405020304" pitchFamily="18" charset="0"/>
                <a:cs typeface="Times New Roman" panose="02020603050405020304" pitchFamily="18" charset="0"/>
                <a:hlinkClick r:id="rId2" action="ppaction://hlinkfile"/>
              </a:rPr>
              <a:t>(theo </a:t>
            </a:r>
            <a:r>
              <a:rPr lang="nb-NO" altLang="en-US" sz="2800" b="0" dirty="0">
                <a:solidFill>
                  <a:schemeClr val="tx1"/>
                </a:solidFill>
                <a:latin typeface="Times New Roman" panose="02020603050405020304" pitchFamily="18" charset="0"/>
                <a:cs typeface="Times New Roman" panose="02020603050405020304" pitchFamily="18" charset="0"/>
                <a:hlinkClick r:id="rId2" action="ppaction://hlinkfile"/>
              </a:rPr>
              <a:t>Phụ </a:t>
            </a:r>
            <a:r>
              <a:rPr lang="nb-NO" altLang="en-US" sz="2800" b="0">
                <a:solidFill>
                  <a:schemeClr val="tx1"/>
                </a:solidFill>
                <a:latin typeface="Times New Roman" panose="02020603050405020304" pitchFamily="18" charset="0"/>
                <a:cs typeface="Times New Roman" panose="02020603050405020304" pitchFamily="18" charset="0"/>
                <a:hlinkClick r:id="rId2" action="ppaction://hlinkfile"/>
              </a:rPr>
              <a:t>lục 1)</a:t>
            </a:r>
            <a:endParaRPr lang="en-US" sz="2800" b="0" dirty="0">
              <a:solidFill>
                <a:schemeClr val="tx1"/>
              </a:solidFill>
              <a:latin typeface="Times New Roman" panose="02020603050405020304" pitchFamily="18" charset="0"/>
              <a:cs typeface="Times New Roman" panose="02020603050405020304" pitchFamily="18" charset="0"/>
            </a:endParaRPr>
          </a:p>
        </p:txBody>
      </p:sp>
      <p:sp>
        <p:nvSpPr>
          <p:cNvPr id="6" name="Rectangle 2">
            <a:extLst>
              <a:ext uri="{FF2B5EF4-FFF2-40B4-BE49-F238E27FC236}">
                <a16:creationId xmlns:a16="http://schemas.microsoft.com/office/drawing/2014/main" id="{B21C4C87-0A4C-45DB-9345-405E2B9EB16E}"/>
              </a:ext>
            </a:extLst>
          </p:cNvPr>
          <p:cNvSpPr txBox="1">
            <a:spLocks noChangeArrowheads="1"/>
          </p:cNvSpPr>
          <p:nvPr/>
        </p:nvSpPr>
        <p:spPr>
          <a:xfrm>
            <a:off x="0" y="0"/>
            <a:ext cx="9144000" cy="8382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t-BR" altLang="en-US" sz="3200">
                <a:solidFill>
                  <a:srgbClr val="FF0000"/>
                </a:solidFill>
                <a:cs typeface="Arial" panose="020B0604020202020204" pitchFamily="34" charset="0"/>
              </a:rPr>
              <a:t>Bước 1. THÀNH LẬP HỘI ĐỒNG TỰ ĐÁNH GIÁ</a:t>
            </a:r>
            <a:endParaRPr lang="en-US" altLang="en-US" sz="3200" dirty="0">
              <a:solidFill>
                <a:srgbClr val="FF0000"/>
              </a:solidFill>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ED0D3-DCD5-4660-AAE2-4D7044DF0BBF}"/>
              </a:ext>
            </a:extLst>
          </p:cNvPr>
          <p:cNvSpPr>
            <a:spLocks noGrp="1"/>
          </p:cNvSpPr>
          <p:nvPr>
            <p:ph type="title"/>
          </p:nvPr>
        </p:nvSpPr>
        <p:spPr>
          <a:xfrm>
            <a:off x="228600" y="2348247"/>
            <a:ext cx="8686800" cy="2895600"/>
          </a:xfrm>
        </p:spPr>
        <p:txBody>
          <a:bodyPr>
            <a:normAutofit fontScale="90000"/>
          </a:bodyPr>
          <a:lstStyle/>
          <a:p>
            <a:pPr marL="609600" indent="-609600" eaLnBrk="1" hangingPunct="1">
              <a:lnSpc>
                <a:spcPct val="100000"/>
              </a:lnSpc>
              <a:defRPr/>
            </a:pPr>
            <a:r>
              <a:rPr lang="en-US" dirty="0"/>
              <a:t>	</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Hội</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đồng</a:t>
            </a:r>
            <a:r>
              <a:rPr lang="en-US" sz="3100" b="0" dirty="0">
                <a:solidFill>
                  <a:schemeClr val="tx1"/>
                </a:solidFill>
                <a:latin typeface="Times New Roman" panose="02020603050405020304" pitchFamily="18" charset="0"/>
                <a:cs typeface="Times New Roman" panose="02020603050405020304" pitchFamily="18" charset="0"/>
              </a:rPr>
              <a:t> TĐG l</a:t>
            </a:r>
            <a:r>
              <a:rPr lang="vi-VN" sz="3100" b="0" dirty="0">
                <a:solidFill>
                  <a:schemeClr val="tx1"/>
                </a:solidFill>
                <a:latin typeface="Times New Roman" panose="02020603050405020304" pitchFamily="18" charset="0"/>
                <a:cs typeface="Times New Roman" panose="02020603050405020304" pitchFamily="18" charset="0"/>
              </a:rPr>
              <a:t>ập kế hoạch TĐG</a:t>
            </a:r>
            <a:r>
              <a:rPr lang="en-US" sz="3100" b="0" dirty="0">
                <a:solidFill>
                  <a:schemeClr val="tx1"/>
                </a:solidFill>
                <a:latin typeface="Times New Roman" panose="02020603050405020304" pitchFamily="18" charset="0"/>
                <a:cs typeface="Times New Roman" panose="02020603050405020304" pitchFamily="18" charset="0"/>
              </a:rPr>
              <a:t>.</a:t>
            </a:r>
            <a:br>
              <a:rPr lang="en-US" sz="3100" b="0" dirty="0">
                <a:solidFill>
                  <a:schemeClr val="tx1"/>
                </a:solidFill>
                <a:latin typeface="Times New Roman" panose="02020603050405020304" pitchFamily="18" charset="0"/>
                <a:cs typeface="Times New Roman" panose="02020603050405020304" pitchFamily="18" charset="0"/>
              </a:rPr>
            </a:br>
            <a:r>
              <a:rPr lang="en-US" sz="3100" b="0" dirty="0">
                <a:solidFill>
                  <a:schemeClr val="tx1"/>
                </a:solidFill>
                <a:latin typeface="Times New Roman" panose="02020603050405020304" pitchFamily="18" charset="0"/>
                <a:cs typeface="Times New Roman" panose="02020603050405020304" pitchFamily="18" charset="0"/>
              </a:rPr>
              <a:t>- C</a:t>
            </a:r>
            <a:r>
              <a:rPr lang="vi-VN" sz="3100" b="0" dirty="0">
                <a:solidFill>
                  <a:schemeClr val="tx1"/>
                </a:solidFill>
                <a:latin typeface="Times New Roman" panose="02020603050405020304" pitchFamily="18" charset="0"/>
                <a:cs typeface="Times New Roman" panose="02020603050405020304" pitchFamily="18" charset="0"/>
              </a:rPr>
              <a:t>hủ tịch hội đồng </a:t>
            </a:r>
            <a:r>
              <a:rPr lang="en-US" sz="3100" b="0" dirty="0" err="1">
                <a:solidFill>
                  <a:schemeClr val="tx1"/>
                </a:solidFill>
                <a:latin typeface="Times New Roman" panose="02020603050405020304" pitchFamily="18" charset="0"/>
                <a:cs typeface="Times New Roman" panose="02020603050405020304" pitchFamily="18" charset="0"/>
              </a:rPr>
              <a:t>phê</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duyệt</a:t>
            </a:r>
            <a:r>
              <a:rPr lang="en-US" sz="3100" b="0" dirty="0">
                <a:solidFill>
                  <a:schemeClr val="tx1"/>
                </a:solidFill>
                <a:latin typeface="Times New Roman" panose="02020603050405020304" pitchFamily="18" charset="0"/>
                <a:cs typeface="Times New Roman" panose="02020603050405020304" pitchFamily="18" charset="0"/>
              </a:rPr>
              <a:t> k</a:t>
            </a:r>
            <a:r>
              <a:rPr lang="vi-VN" sz="3100" b="0" dirty="0">
                <a:solidFill>
                  <a:schemeClr val="tx1"/>
                </a:solidFill>
                <a:latin typeface="Times New Roman" panose="02020603050405020304" pitchFamily="18" charset="0"/>
                <a:cs typeface="Times New Roman" panose="02020603050405020304" pitchFamily="18" charset="0"/>
              </a:rPr>
              <a:t>ế hoạch TĐG</a:t>
            </a:r>
            <a:r>
              <a:rPr lang="en-US" sz="3100" b="0" dirty="0">
                <a:solidFill>
                  <a:schemeClr val="tx1"/>
                </a:solidFill>
                <a:latin typeface="Times New Roman" panose="02020603050405020304" pitchFamily="18" charset="0"/>
                <a:cs typeface="Times New Roman" panose="02020603050405020304" pitchFamily="18" charset="0"/>
              </a:rPr>
              <a:t>. </a:t>
            </a:r>
            <a:br>
              <a:rPr lang="en-US" sz="3100" b="0" dirty="0">
                <a:solidFill>
                  <a:schemeClr val="tx1"/>
                </a:solidFill>
                <a:latin typeface="Times New Roman" panose="02020603050405020304" pitchFamily="18" charset="0"/>
                <a:cs typeface="Times New Roman" panose="02020603050405020304" pitchFamily="18" charset="0"/>
              </a:rPr>
            </a:b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Kế</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hoạch</a:t>
            </a:r>
            <a:r>
              <a:rPr lang="en-US" sz="3100" b="0" dirty="0">
                <a:solidFill>
                  <a:schemeClr val="tx1"/>
                </a:solidFill>
                <a:latin typeface="Times New Roman" panose="02020603050405020304" pitchFamily="18" charset="0"/>
                <a:cs typeface="Times New Roman" panose="02020603050405020304" pitchFamily="18" charset="0"/>
              </a:rPr>
              <a:t> </a:t>
            </a:r>
            <a:r>
              <a:rPr lang="vi-VN" sz="3100" b="0" dirty="0">
                <a:solidFill>
                  <a:schemeClr val="tx1"/>
                </a:solidFill>
                <a:latin typeface="Times New Roman" panose="02020603050405020304" pitchFamily="18" charset="0"/>
                <a:cs typeface="Times New Roman" panose="02020603050405020304" pitchFamily="18" charset="0"/>
              </a:rPr>
              <a:t>TĐG </a:t>
            </a:r>
            <a:r>
              <a:rPr lang="en-US" sz="3100" b="0" dirty="0" err="1">
                <a:solidFill>
                  <a:schemeClr val="tx1"/>
                </a:solidFill>
                <a:latin typeface="Times New Roman" panose="02020603050405020304" pitchFamily="18" charset="0"/>
                <a:cs typeface="Times New Roman" panose="02020603050405020304" pitchFamily="18" charset="0"/>
              </a:rPr>
              <a:t>phải</a:t>
            </a:r>
            <a:r>
              <a:rPr lang="en-US" sz="3100" b="0" dirty="0">
                <a:solidFill>
                  <a:schemeClr val="tx1"/>
                </a:solidFill>
                <a:latin typeface="Times New Roman" panose="02020603050405020304" pitchFamily="18" charset="0"/>
                <a:cs typeface="Times New Roman" panose="02020603050405020304" pitchFamily="18" charset="0"/>
              </a:rPr>
              <a:t> </a:t>
            </a:r>
            <a:r>
              <a:rPr lang="vi-VN" sz="3100" b="0" dirty="0">
                <a:solidFill>
                  <a:schemeClr val="tx1"/>
                </a:solidFill>
                <a:latin typeface="Times New Roman" panose="02020603050405020304" pitchFamily="18" charset="0"/>
                <a:cs typeface="Times New Roman" panose="02020603050405020304" pitchFamily="18" charset="0"/>
              </a:rPr>
              <a:t>phù hợp với điều kiện</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nguồn</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lực</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cụ</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thể</a:t>
            </a:r>
            <a:r>
              <a:rPr lang="en-US" sz="3100" b="0" dirty="0">
                <a:solidFill>
                  <a:schemeClr val="tx1"/>
                </a:solidFill>
                <a:latin typeface="Times New Roman" panose="02020603050405020304" pitchFamily="18" charset="0"/>
                <a:cs typeface="Times New Roman" panose="02020603050405020304" pitchFamily="18" charset="0"/>
              </a:rPr>
              <a:t> </a:t>
            </a:r>
            <a:r>
              <a:rPr lang="vi-VN" sz="3100" b="0" dirty="0">
                <a:solidFill>
                  <a:schemeClr val="tx1"/>
                </a:solidFill>
                <a:latin typeface="Times New Roman" panose="02020603050405020304" pitchFamily="18" charset="0"/>
                <a:cs typeface="Times New Roman" panose="02020603050405020304" pitchFamily="18" charset="0"/>
              </a:rPr>
              <a:t>của </a:t>
            </a:r>
            <a:r>
              <a:rPr lang="en-US" sz="3100" b="0" dirty="0" err="1">
                <a:solidFill>
                  <a:schemeClr val="tx1"/>
                </a:solidFill>
                <a:latin typeface="Times New Roman" panose="02020603050405020304" pitchFamily="18" charset="0"/>
                <a:cs typeface="Times New Roman" panose="02020603050405020304" pitchFamily="18" charset="0"/>
              </a:rPr>
              <a:t>nhà</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trường</a:t>
            </a:r>
            <a:r>
              <a:rPr lang="en-US" sz="3100" b="0" dirty="0">
                <a:solidFill>
                  <a:schemeClr val="tx1"/>
                </a:solidFill>
                <a:latin typeface="Times New Roman" panose="02020603050405020304" pitchFamily="18" charset="0"/>
                <a:cs typeface="Times New Roman" panose="02020603050405020304" pitchFamily="18" charset="0"/>
              </a:rPr>
              <a:t>: </a:t>
            </a:r>
            <a:br>
              <a:rPr lang="en-US" sz="3100" b="0">
                <a:solidFill>
                  <a:schemeClr val="tx1"/>
                </a:solidFill>
                <a:latin typeface="Times New Roman" panose="02020603050405020304" pitchFamily="18" charset="0"/>
                <a:cs typeface="Times New Roman" panose="02020603050405020304" pitchFamily="18" charset="0"/>
              </a:rPr>
            </a:br>
            <a:r>
              <a:rPr lang="en-US" sz="3100" b="0">
                <a:solidFill>
                  <a:schemeClr val="tx1"/>
                </a:solidFill>
                <a:latin typeface="Times New Roman" panose="02020603050405020304" pitchFamily="18" charset="0"/>
                <a:cs typeface="Times New Roman" panose="02020603050405020304" pitchFamily="18" charset="0"/>
              </a:rPr>
              <a:t>+ Nhân </a:t>
            </a:r>
            <a:r>
              <a:rPr lang="en-US" sz="3100" b="0" dirty="0" err="1">
                <a:solidFill>
                  <a:schemeClr val="tx1"/>
                </a:solidFill>
                <a:latin typeface="Times New Roman" panose="02020603050405020304" pitchFamily="18" charset="0"/>
                <a:cs typeface="Times New Roman" panose="02020603050405020304" pitchFamily="18" charset="0"/>
              </a:rPr>
              <a:t>lực</a:t>
            </a:r>
            <a:r>
              <a:rPr lang="en-US" sz="3100" b="0" dirty="0">
                <a:solidFill>
                  <a:schemeClr val="tx1"/>
                </a:solidFill>
                <a:latin typeface="Times New Roman" panose="02020603050405020304" pitchFamily="18" charset="0"/>
                <a:cs typeface="Times New Roman" panose="02020603050405020304" pitchFamily="18" charset="0"/>
              </a:rPr>
              <a:t>: </a:t>
            </a:r>
            <a:r>
              <a:rPr lang="en-US" altLang="en-US" sz="3100" b="0" dirty="0" err="1">
                <a:solidFill>
                  <a:schemeClr val="tx1"/>
                </a:solidFill>
                <a:latin typeface="Times New Roman" panose="02020603050405020304" pitchFamily="18" charset="0"/>
                <a:cs typeface="Times New Roman" panose="02020603050405020304" pitchFamily="18" charset="0"/>
              </a:rPr>
              <a:t>vị</a:t>
            </a:r>
            <a:r>
              <a:rPr lang="en-US" altLang="en-US" sz="3100" b="0" dirty="0">
                <a:solidFill>
                  <a:schemeClr val="tx1"/>
                </a:solidFill>
                <a:latin typeface="Times New Roman" panose="02020603050405020304" pitchFamily="18" charset="0"/>
                <a:cs typeface="Times New Roman" panose="02020603050405020304" pitchFamily="18" charset="0"/>
              </a:rPr>
              <a:t> </a:t>
            </a:r>
            <a:r>
              <a:rPr lang="en-US" altLang="en-US" sz="3100" b="0" dirty="0" err="1">
                <a:solidFill>
                  <a:schemeClr val="tx1"/>
                </a:solidFill>
                <a:latin typeface="Times New Roman" panose="02020603050405020304" pitchFamily="18" charset="0"/>
                <a:cs typeface="Times New Roman" panose="02020603050405020304" pitchFamily="18" charset="0"/>
              </a:rPr>
              <a:t>trí</a:t>
            </a:r>
            <a:r>
              <a:rPr lang="en-US" altLang="en-US" sz="3100" b="0" dirty="0">
                <a:solidFill>
                  <a:schemeClr val="tx1"/>
                </a:solidFill>
                <a:latin typeface="Times New Roman" panose="02020603050405020304" pitchFamily="18" charset="0"/>
                <a:cs typeface="Times New Roman" panose="02020603050405020304" pitchFamily="18" charset="0"/>
              </a:rPr>
              <a:t> </a:t>
            </a:r>
            <a:r>
              <a:rPr lang="en-US" altLang="en-US" sz="3100" b="0" dirty="0" err="1">
                <a:solidFill>
                  <a:schemeClr val="tx1"/>
                </a:solidFill>
                <a:latin typeface="Times New Roman" panose="02020603050405020304" pitchFamily="18" charset="0"/>
                <a:cs typeface="Times New Roman" panose="02020603050405020304" pitchFamily="18" charset="0"/>
              </a:rPr>
              <a:t>công</a:t>
            </a:r>
            <a:r>
              <a:rPr lang="en-US" altLang="en-US" sz="3100" b="0" dirty="0">
                <a:solidFill>
                  <a:schemeClr val="tx1"/>
                </a:solidFill>
                <a:latin typeface="Times New Roman" panose="02020603050405020304" pitchFamily="18" charset="0"/>
                <a:cs typeface="Times New Roman" panose="02020603050405020304" pitchFamily="18" charset="0"/>
              </a:rPr>
              <a:t> </a:t>
            </a:r>
            <a:r>
              <a:rPr lang="en-US" altLang="en-US" sz="3100" b="0" dirty="0" err="1">
                <a:solidFill>
                  <a:schemeClr val="tx1"/>
                </a:solidFill>
                <a:latin typeface="Times New Roman" panose="02020603050405020304" pitchFamily="18" charset="0"/>
                <a:cs typeface="Times New Roman" panose="02020603050405020304" pitchFamily="18" charset="0"/>
              </a:rPr>
              <a:t>tác</a:t>
            </a:r>
            <a:r>
              <a:rPr lang="en-US" altLang="en-US" sz="3100" b="0" dirty="0">
                <a:solidFill>
                  <a:schemeClr val="tx1"/>
                </a:solidFill>
                <a:latin typeface="Times New Roman" panose="02020603050405020304" pitchFamily="18" charset="0"/>
                <a:cs typeface="Times New Roman" panose="02020603050405020304" pitchFamily="18" charset="0"/>
              </a:rPr>
              <a:t>, </a:t>
            </a:r>
            <a:r>
              <a:rPr lang="en-US" altLang="en-US" sz="3100" b="0" dirty="0" err="1">
                <a:solidFill>
                  <a:schemeClr val="tx1"/>
                </a:solidFill>
                <a:latin typeface="Times New Roman" panose="02020603050405020304" pitchFamily="18" charset="0"/>
                <a:cs typeface="Times New Roman" panose="02020603050405020304" pitchFamily="18" charset="0"/>
              </a:rPr>
              <a:t>độ</a:t>
            </a:r>
            <a:r>
              <a:rPr lang="en-US" altLang="en-US" sz="3100" b="0" dirty="0">
                <a:solidFill>
                  <a:schemeClr val="tx1"/>
                </a:solidFill>
                <a:latin typeface="Times New Roman" panose="02020603050405020304" pitchFamily="18" charset="0"/>
                <a:cs typeface="Times New Roman" panose="02020603050405020304" pitchFamily="18" charset="0"/>
              </a:rPr>
              <a:t> </a:t>
            </a:r>
            <a:r>
              <a:rPr lang="en-US" altLang="en-US" sz="3100" b="0" dirty="0" err="1">
                <a:solidFill>
                  <a:schemeClr val="tx1"/>
                </a:solidFill>
                <a:latin typeface="Times New Roman" panose="02020603050405020304" pitchFamily="18" charset="0"/>
                <a:cs typeface="Times New Roman" panose="02020603050405020304" pitchFamily="18" charset="0"/>
              </a:rPr>
              <a:t>tuổi</a:t>
            </a:r>
            <a:r>
              <a:rPr lang="en-US" altLang="en-US" sz="3100" b="0" dirty="0">
                <a:solidFill>
                  <a:schemeClr val="tx1"/>
                </a:solidFill>
                <a:latin typeface="Times New Roman" panose="02020603050405020304" pitchFamily="18" charset="0"/>
                <a:cs typeface="Times New Roman" panose="02020603050405020304" pitchFamily="18" charset="0"/>
              </a:rPr>
              <a:t>, </a:t>
            </a:r>
            <a:r>
              <a:rPr lang="en-US" altLang="en-US" sz="3100" b="0" dirty="0" err="1">
                <a:solidFill>
                  <a:schemeClr val="tx1"/>
                </a:solidFill>
                <a:latin typeface="Times New Roman" panose="02020603050405020304" pitchFamily="18" charset="0"/>
                <a:cs typeface="Times New Roman" panose="02020603050405020304" pitchFamily="18" charset="0"/>
              </a:rPr>
              <a:t>kinh</a:t>
            </a:r>
            <a:r>
              <a:rPr lang="en-US" altLang="en-US" sz="3100" b="0" dirty="0">
                <a:solidFill>
                  <a:schemeClr val="tx1"/>
                </a:solidFill>
                <a:latin typeface="Times New Roman" panose="02020603050405020304" pitchFamily="18" charset="0"/>
                <a:cs typeface="Times New Roman" panose="02020603050405020304" pitchFamily="18" charset="0"/>
              </a:rPr>
              <a:t> </a:t>
            </a:r>
            <a:r>
              <a:rPr lang="en-US" altLang="en-US" sz="3100" b="0" dirty="0" err="1">
                <a:solidFill>
                  <a:schemeClr val="tx1"/>
                </a:solidFill>
                <a:latin typeface="Times New Roman" panose="02020603050405020304" pitchFamily="18" charset="0"/>
                <a:cs typeface="Times New Roman" panose="02020603050405020304" pitchFamily="18" charset="0"/>
              </a:rPr>
              <a:t>nghiệm</a:t>
            </a:r>
            <a:r>
              <a:rPr lang="en-US" altLang="en-US" sz="3100" b="0" dirty="0">
                <a:solidFill>
                  <a:schemeClr val="tx1"/>
                </a:solidFill>
                <a:latin typeface="Times New Roman" panose="02020603050405020304" pitchFamily="18" charset="0"/>
                <a:cs typeface="Times New Roman" panose="02020603050405020304" pitchFamily="18" charset="0"/>
              </a:rPr>
              <a:t>, </a:t>
            </a:r>
            <a:r>
              <a:rPr lang="en-US" altLang="en-US" sz="3100" b="0" dirty="0" err="1">
                <a:solidFill>
                  <a:schemeClr val="tx1"/>
                </a:solidFill>
                <a:latin typeface="Times New Roman" panose="02020603050405020304" pitchFamily="18" charset="0"/>
                <a:cs typeface="Times New Roman" panose="02020603050405020304" pitchFamily="18" charset="0"/>
              </a:rPr>
              <a:t>lĩnh</a:t>
            </a:r>
            <a:r>
              <a:rPr lang="en-US" altLang="en-US" sz="3100" b="0" dirty="0">
                <a:solidFill>
                  <a:schemeClr val="tx1"/>
                </a:solidFill>
                <a:latin typeface="Times New Roman" panose="02020603050405020304" pitchFamily="18" charset="0"/>
                <a:cs typeface="Times New Roman" panose="02020603050405020304" pitchFamily="18" charset="0"/>
              </a:rPr>
              <a:t> </a:t>
            </a:r>
            <a:r>
              <a:rPr lang="en-US" altLang="en-US" sz="3100" b="0" dirty="0" err="1">
                <a:solidFill>
                  <a:schemeClr val="tx1"/>
                </a:solidFill>
                <a:latin typeface="Times New Roman" panose="02020603050405020304" pitchFamily="18" charset="0"/>
                <a:cs typeface="Times New Roman" panose="02020603050405020304" pitchFamily="18" charset="0"/>
              </a:rPr>
              <a:t>vực</a:t>
            </a:r>
            <a:r>
              <a:rPr lang="en-US" altLang="en-US" sz="3100" b="0" dirty="0">
                <a:solidFill>
                  <a:schemeClr val="tx1"/>
                </a:solidFill>
                <a:latin typeface="Times New Roman" panose="02020603050405020304" pitchFamily="18" charset="0"/>
                <a:cs typeface="Times New Roman" panose="02020603050405020304" pitchFamily="18" charset="0"/>
              </a:rPr>
              <a:t> </a:t>
            </a:r>
            <a:r>
              <a:rPr lang="en-US" altLang="en-US" sz="3100" b="0" dirty="0" err="1">
                <a:solidFill>
                  <a:schemeClr val="tx1"/>
                </a:solidFill>
                <a:latin typeface="Times New Roman" panose="02020603050405020304" pitchFamily="18" charset="0"/>
                <a:cs typeface="Times New Roman" panose="02020603050405020304" pitchFamily="18" charset="0"/>
              </a:rPr>
              <a:t>sở</a:t>
            </a:r>
            <a:r>
              <a:rPr lang="en-US" altLang="en-US" sz="3100" b="0" dirty="0">
                <a:solidFill>
                  <a:schemeClr val="tx1"/>
                </a:solidFill>
                <a:latin typeface="Times New Roman" panose="02020603050405020304" pitchFamily="18" charset="0"/>
                <a:cs typeface="Times New Roman" panose="02020603050405020304" pitchFamily="18" charset="0"/>
              </a:rPr>
              <a:t> </a:t>
            </a:r>
            <a:r>
              <a:rPr lang="en-US" altLang="en-US" sz="3100" b="0" dirty="0" err="1">
                <a:solidFill>
                  <a:schemeClr val="tx1"/>
                </a:solidFill>
                <a:latin typeface="Times New Roman" panose="02020603050405020304" pitchFamily="18" charset="0"/>
                <a:cs typeface="Times New Roman" panose="02020603050405020304" pitchFamily="18" charset="0"/>
              </a:rPr>
              <a:t>trường</a:t>
            </a:r>
            <a:r>
              <a:rPr lang="en-US" altLang="en-US" sz="3100" b="0" dirty="0">
                <a:solidFill>
                  <a:schemeClr val="tx1"/>
                </a:solidFill>
                <a:latin typeface="Times New Roman" panose="02020603050405020304" pitchFamily="18" charset="0"/>
                <a:cs typeface="Times New Roman" panose="02020603050405020304" pitchFamily="18" charset="0"/>
              </a:rPr>
              <a:t>,…;</a:t>
            </a:r>
            <a:r>
              <a:rPr lang="en-US" sz="3100" b="0" dirty="0">
                <a:solidFill>
                  <a:schemeClr val="tx1"/>
                </a:solidFill>
                <a:latin typeface="Times New Roman" panose="02020603050405020304" pitchFamily="18" charset="0"/>
                <a:cs typeface="Times New Roman" panose="02020603050405020304" pitchFamily="18" charset="0"/>
              </a:rPr>
              <a:t> </a:t>
            </a:r>
            <a:br>
              <a:rPr lang="en-US" sz="3100" b="0" dirty="0">
                <a:solidFill>
                  <a:schemeClr val="tx1"/>
                </a:solidFill>
                <a:latin typeface="Times New Roman" panose="02020603050405020304" pitchFamily="18" charset="0"/>
                <a:cs typeface="Times New Roman" panose="02020603050405020304" pitchFamily="18" charset="0"/>
              </a:rPr>
            </a:br>
            <a:r>
              <a:rPr lang="en-US" sz="3100" b="0" dirty="0">
                <a:solidFill>
                  <a:schemeClr val="tx1"/>
                </a:solidFill>
                <a:latin typeface="Times New Roman" panose="02020603050405020304" pitchFamily="18" charset="0"/>
                <a:cs typeface="Times New Roman" panose="02020603050405020304" pitchFamily="18" charset="0"/>
              </a:rPr>
              <a:t>+ CSVC, </a:t>
            </a:r>
            <a:r>
              <a:rPr lang="en-US" sz="3100" b="0" dirty="0" err="1">
                <a:solidFill>
                  <a:schemeClr val="tx1"/>
                </a:solidFill>
                <a:latin typeface="Times New Roman" panose="02020603050405020304" pitchFamily="18" charset="0"/>
                <a:cs typeface="Times New Roman" panose="02020603050405020304" pitchFamily="18" charset="0"/>
              </a:rPr>
              <a:t>tài</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chính</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dự</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kiến</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các</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nguồn</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lực</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và</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thời</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điểm</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cần</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huy</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động</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trong</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quá</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trình</a:t>
            </a:r>
            <a:r>
              <a:rPr lang="en-US" sz="3100" b="0" dirty="0">
                <a:solidFill>
                  <a:schemeClr val="tx1"/>
                </a:solidFill>
                <a:latin typeface="Times New Roman" panose="02020603050405020304" pitchFamily="18" charset="0"/>
                <a:cs typeface="Times New Roman" panose="02020603050405020304" pitchFamily="18" charset="0"/>
              </a:rPr>
              <a:t> TĐG; </a:t>
            </a:r>
            <a:br>
              <a:rPr lang="en-US" sz="3100" b="0" dirty="0">
                <a:solidFill>
                  <a:schemeClr val="tx1"/>
                </a:solidFill>
                <a:latin typeface="Times New Roman" panose="02020603050405020304" pitchFamily="18" charset="0"/>
                <a:cs typeface="Times New Roman" panose="02020603050405020304" pitchFamily="18" charset="0"/>
              </a:rPr>
            </a:b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Công</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việc</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thời</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gian</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tiến</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hành</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thời</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gian</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hoàn</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thành</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các</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hoạt</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động</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cụ</a:t>
            </a:r>
            <a:r>
              <a:rPr lang="en-US" sz="3100" b="0" dirty="0">
                <a:solidFill>
                  <a:schemeClr val="tx1"/>
                </a:solidFill>
                <a:latin typeface="Times New Roman" panose="02020603050405020304" pitchFamily="18" charset="0"/>
                <a:cs typeface="Times New Roman" panose="02020603050405020304" pitchFamily="18" charset="0"/>
              </a:rPr>
              <a:t> </a:t>
            </a:r>
            <a:r>
              <a:rPr lang="en-US" sz="3100" b="0" dirty="0" err="1">
                <a:solidFill>
                  <a:schemeClr val="tx1"/>
                </a:solidFill>
                <a:latin typeface="Times New Roman" panose="02020603050405020304" pitchFamily="18" charset="0"/>
                <a:cs typeface="Times New Roman" panose="02020603050405020304" pitchFamily="18" charset="0"/>
              </a:rPr>
              <a:t>thể</a:t>
            </a:r>
            <a:r>
              <a:rPr lang="en-US" altLang="en-US" sz="3100" b="0" dirty="0">
                <a:solidFill>
                  <a:schemeClr val="tx1"/>
                </a:solidFill>
                <a:latin typeface="Times New Roman" panose="02020603050405020304" pitchFamily="18" charset="0"/>
                <a:cs typeface="Times New Roman" panose="02020603050405020304" pitchFamily="18" charset="0"/>
              </a:rPr>
              <a:t>.</a:t>
            </a:r>
            <a:br>
              <a:rPr lang="en-US" altLang="en-US" sz="3100" b="0" dirty="0">
                <a:solidFill>
                  <a:schemeClr val="tx1"/>
                </a:solidFill>
                <a:latin typeface="Times New Roman" panose="02020603050405020304" pitchFamily="18" charset="0"/>
                <a:cs typeface="Times New Roman" panose="02020603050405020304" pitchFamily="18" charset="0"/>
              </a:rPr>
            </a:br>
            <a:r>
              <a:rPr lang="vi-VN" sz="3100" b="0" dirty="0">
                <a:solidFill>
                  <a:schemeClr val="tx1"/>
                </a:solidFill>
                <a:latin typeface="Times New Roman" panose="02020603050405020304" pitchFamily="18" charset="0"/>
                <a:cs typeface="Times New Roman" panose="02020603050405020304" pitchFamily="18" charset="0"/>
              </a:rPr>
              <a:t> </a:t>
            </a:r>
            <a:br>
              <a:rPr lang="en-US" sz="3100" dirty="0">
                <a:solidFill>
                  <a:schemeClr val="tx1"/>
                </a:solidFill>
                <a:latin typeface="Times New Roman" panose="02020603050405020304" pitchFamily="18" charset="0"/>
                <a:cs typeface="Times New Roman" panose="02020603050405020304" pitchFamily="18" charset="0"/>
              </a:rPr>
            </a:br>
            <a:endParaRPr lang="en-US" sz="3100" dirty="0">
              <a:solidFill>
                <a:schemeClr val="tx1"/>
              </a:solidFill>
              <a:latin typeface="Times New Roman" panose="02020603050405020304" pitchFamily="18" charset="0"/>
              <a:cs typeface="Times New Roman" panose="02020603050405020304" pitchFamily="18" charset="0"/>
            </a:endParaRPr>
          </a:p>
        </p:txBody>
      </p:sp>
      <p:sp>
        <p:nvSpPr>
          <p:cNvPr id="4" name="Rectangle 2">
            <a:extLst>
              <a:ext uri="{FF2B5EF4-FFF2-40B4-BE49-F238E27FC236}">
                <a16:creationId xmlns:a16="http://schemas.microsoft.com/office/drawing/2014/main" id="{51DA204E-D942-48A1-95F3-38DF1EAA88ED}"/>
              </a:ext>
            </a:extLst>
          </p:cNvPr>
          <p:cNvSpPr txBox="1">
            <a:spLocks noChangeArrowheads="1"/>
          </p:cNvSpPr>
          <p:nvPr/>
        </p:nvSpPr>
        <p:spPr>
          <a:xfrm>
            <a:off x="0" y="0"/>
            <a:ext cx="9144000" cy="8382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t-BR" altLang="en-US" sz="3200">
                <a:solidFill>
                  <a:srgbClr val="FF0000"/>
                </a:solidFill>
                <a:cs typeface="Arial" panose="020B0604020202020204" pitchFamily="34" charset="0"/>
              </a:rPr>
              <a:t>Bước 2. LẬP KẾ HOẠCH TỰ ĐÁNH GIÁ</a:t>
            </a:r>
            <a:endParaRPr lang="en-US" altLang="en-US" sz="3200" dirty="0">
              <a:solidFill>
                <a:srgbClr val="FF0000"/>
              </a:solidFill>
              <a:cs typeface="Arial" panose="020B0604020202020204" pitchFamily="34" charset="0"/>
            </a:endParaRPr>
          </a:p>
        </p:txBody>
      </p:sp>
      <p:sp>
        <p:nvSpPr>
          <p:cNvPr id="7" name="TextBox 8">
            <a:extLst>
              <a:ext uri="{FF2B5EF4-FFF2-40B4-BE49-F238E27FC236}">
                <a16:creationId xmlns:a16="http://schemas.microsoft.com/office/drawing/2014/main" id="{C02547A4-71C3-441B-BE35-38E7C9C22328}"/>
              </a:ext>
            </a:extLst>
          </p:cNvPr>
          <p:cNvSpPr txBox="1">
            <a:spLocks noChangeArrowheads="1"/>
          </p:cNvSpPr>
          <p:nvPr/>
        </p:nvSpPr>
        <p:spPr bwMode="auto">
          <a:xfrm>
            <a:off x="339680" y="5748248"/>
            <a:ext cx="846463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800" b="1">
                <a:latin typeface="Times New Roman" panose="02020603050405020304" pitchFamily="18" charset="0"/>
                <a:cs typeface="Times New Roman" panose="02020603050405020304" pitchFamily="18" charset="0"/>
              </a:rPr>
              <a:t>* Mẫu Kế hoạch TĐG </a:t>
            </a:r>
            <a:r>
              <a:rPr lang="en-US" altLang="en-US" sz="2800" b="1">
                <a:latin typeface="Times New Roman" panose="02020603050405020304" pitchFamily="18" charset="0"/>
                <a:cs typeface="Times New Roman" panose="02020603050405020304" pitchFamily="18" charset="0"/>
                <a:hlinkClick r:id="rId2" action="ppaction://hlinkfile"/>
              </a:rPr>
              <a:t>(</a:t>
            </a:r>
            <a:r>
              <a:rPr lang="sv-SE" altLang="en-US" sz="2800" b="1">
                <a:latin typeface="Times New Roman" panose="02020603050405020304" pitchFamily="18" charset="0"/>
                <a:cs typeface="Times New Roman" panose="02020603050405020304" pitchFamily="18" charset="0"/>
                <a:hlinkClick r:id="rId3" action="ppaction://hlinkfile"/>
              </a:rPr>
              <a:t>theo </a:t>
            </a:r>
            <a:r>
              <a:rPr lang="en-US" altLang="en-US" sz="2800" b="1">
                <a:latin typeface="Times New Roman" panose="02020603050405020304" pitchFamily="18" charset="0"/>
                <a:cs typeface="Times New Roman" panose="02020603050405020304" pitchFamily="18" charset="0"/>
                <a:hlinkClick r:id="rId3" action="ppaction://hlinkfile"/>
              </a:rPr>
              <a:t>Phụ lục 2). </a:t>
            </a:r>
            <a:endParaRPr lang="en-US" altLang="en-US" sz="280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333</TotalTime>
  <Words>1028</Words>
  <Application>Microsoft Office PowerPoint</Application>
  <PresentationFormat>On-screen Show (4:3)</PresentationFormat>
  <Paragraphs>103</Paragraphs>
  <Slides>22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.VnArial</vt:lpstr>
      <vt:lpstr>Arial</vt:lpstr>
      <vt:lpstr>Arial (Body)</vt:lpstr>
      <vt:lpstr>Calibri</vt:lpstr>
      <vt:lpstr>Calibri Light</vt:lpstr>
      <vt:lpstr>Times New Roman</vt:lpstr>
      <vt:lpstr>Wingdings</vt:lpstr>
      <vt:lpstr>Wingdings 2</vt:lpstr>
      <vt:lpstr>Office Theme</vt:lpstr>
      <vt:lpstr>QUY TRÌNH  TỰ ĐÁNH GIÁ</vt:lpstr>
      <vt:lpstr>Văn bản pháp lý</vt:lpstr>
      <vt:lpstr>MỘT SỐ VẤN ĐỀ VỀ TỰ ĐÁNH GIÁ</vt:lpstr>
      <vt:lpstr>PowerPoint Presentation</vt:lpstr>
      <vt:lpstr>PowerPoint Presentation</vt:lpstr>
      <vt:lpstr>PowerPoint Presentation</vt:lpstr>
      <vt:lpstr>Bước 1. THÀNH LẬP HỘI ĐỒNG TỰ ĐÁNH GIÁ</vt:lpstr>
      <vt:lpstr>  - Các uỷ viên là:  + Đại diện Hội đồng trường hoặc Hội đồng quản trị đối với trường tư thục  + Các tổ trưởng chuyên môn  + Tổ trưởng tổ văn phòng     + Trưởng các bộ phận khác (nếu có)  + Đại diện cấp uỷ đảng, các tổ chức đoàn thể   + Đại diện giáo viên.  * Quyết định thành lập Hội đồng tự đánh giá (theo Phụ lục 1)</vt:lpstr>
      <vt:lpstr> - Hội đồng TĐG lập kế hoạch TĐG. - Chủ tịch hội đồng phê duyệt kế hoạch TĐG.  - Kế hoạch TĐG phải phù hợp với điều kiện, nguồn lực cụ thể của nhà trường:  + Nhân lực: vị trí công tác, độ tuổi, kinh nghiệm, lĩnh vực sở trường,…;  + CSVC, tài chính: dự kiến các nguồn lực và thời điểm cần huy động trong quá trình TĐG;  + Công việc: thời gian tiến hành, thời gian hoàn thành các hoạt động cụ thể.   </vt:lpstr>
      <vt:lpstr>Bước 3. THU THẬP, XỬ LÝ VÀ PHÂN TÍCH CÁC MINH CHỨNG</vt:lpstr>
      <vt:lpstr>Bước 3. THU THẬP, XỬ LÝ VÀ PHÂN TÍCH CÁC MINH CHỨNG</vt:lpstr>
      <vt:lpstr>Xử lý và phân tích các minh chứng  Có những MC sau khi thu thập có thể sử dụng được ngay để làm MC, nhưng cũng có những MC phải qua xử lý, phân tích tổng hợp mới có thể dùng làm MC cho các nhận định, kết luận trong mục “Mô tả hiện trạng”.   </vt:lpstr>
      <vt:lpstr>  Sử dụng minh chứng - Trước khi sử dụng MC phải được mã hóa. - Mỗi MC chỉ được mã hóa 1 lần. Những MC dùng cho nhiều tiêu chí trong 1 tiêu chuẩn hoặc nhiều tiêu chuẩn thì mang mã MC ở tiêu chí, tiêu chuẩn lần thứ nhất. - Khi sử dụng MC cần linh hoạt …  Lưu trữ và bảo quản   - MC đã mã hóa được lập thành Danh mục mã MC. - Lưu trữ và bảo quản theo quy định của Luật lưu trữ và các VB hiện hành.</vt:lpstr>
      <vt:lpstr> Quy ước: [Hn-a-bc-de] cho Mức 1-2-3. Trong đó:   - H là hộp (cặp) đựng MC; n là số thứ tự của hộp (cặp) đựng minh chứng được đánh số từ 1 đến hết (n có thể có 2 chữ số);  - a là số thứ tự của tiêu chuẩn;  - bc là số thứ tự của tiêu chí (từ tiêu chí 1 đến 9, chữ b là số 0);  - de là số thứ tự của minh chứng theo từng tiêu chí (minh chứng thứ nhất viết 01, thứ 15 viết 15).   Ví  dụ: [H1-1-01-01] là minh chứng thứ nhất của tiêu chí 1 thuộc tiêu chuẩn 1, được đặt ở hộp 1; </vt:lpstr>
      <vt:lpstr> Quy ước: [Hn-M4-a-bc] cho Mức 4. Trong đó:   - H là hộp (cặp) đựng MC; n là số thứ tự của hộp (cặp) đựng minh chứng được đánh số từ 1 đến hết (n có thể có 2 chữ số);  - a là số thứ tự của tiêu chí (từ tiêu chí 1 đến 9, chữ b là số 0);  - bc là số thứ tự của minh chứng theo từng tiêu chí (minh chứng thứ nhất viết 01, thứ 15 viết 15).   Ví  dụ: [H1-M4-1-01] là minh chứng thứ nhất của tiêu chí 1 thuộc Mức 4, được đặt ở hộp 1; </vt:lpstr>
      <vt:lpstr>PowerPoint Presentation</vt:lpstr>
      <vt:lpstr>Bước 5. VIẾT BÁO CÁO TỰ ĐÁNH GIÁ</vt:lpstr>
      <vt:lpstr>PowerPoint Presentation</vt:lpstr>
      <vt:lpstr>Bước 7. TRIỂN KHAI CÁC HOẠT ĐỘNG SAU KHI HOÀN THÀNH TỰ ĐÁNH GIÁ</vt:lpstr>
      <vt:lpstr>3. Gửi công văn cùng báo cáo TĐG về cơ quan chủ quản trong đó ghi rõ trường đạt hay không đạt tiêu chuẩn KĐCL, đạt chuẩn quốc gia mức độ nào và đăng ký thời gian trường có thể đón đoàn chuyên gia ĐGN đến khảo sát.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HƯỚNG DẪN  TỰ ĐÁNH GIÁ</dc:title>
  <dc:creator>Thanh Tai</dc:creator>
  <cp:lastModifiedBy>Duong Thanh Tai</cp:lastModifiedBy>
  <cp:revision>16</cp:revision>
  <dcterms:created xsi:type="dcterms:W3CDTF">2018-12-05T03:36:29Z</dcterms:created>
  <dcterms:modified xsi:type="dcterms:W3CDTF">2018-12-24T01:36:58Z</dcterms:modified>
</cp:coreProperties>
</file>